
<file path=[Content_Types].xml><?xml version="1.0" encoding="utf-8"?>
<Types xmlns="http://schemas.openxmlformats.org/package/2006/content-types"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10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9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8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7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6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5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4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3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0328" y="2767965"/>
            <a:ext cx="1870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2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33645" y="2733675"/>
            <a:ext cx="21240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>
                <a:solidFill>
                  <a:schemeClr val="bg1"/>
                </a:solidFill>
                <a:uFillTx/>
              </a:rPr>
              <a:t>1</a:t>
            </a:r>
            <a:endParaRPr lang="en-US" altLang="zh-CN" sz="9600">
              <a:solidFill>
                <a:schemeClr val="bg1"/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0"/>
                            </p:stCondLst>
                            <p:childTnLst>
                              <p:par>
                                <p:cTn id="73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9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500"/>
                            </p:stCondLst>
                            <p:childTnLst>
                              <p:par>
                                <p:cTn id="81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5" grpId="2"/>
      <p:bldP spid="5" grpId="3"/>
      <p:bldP spid="6" grpId="1"/>
      <p:bldP spid="6" grpId="2"/>
      <p:bldP spid="6" grpId="3"/>
      <p:bldP spid="7" grpId="1"/>
      <p:bldP spid="7" grpId="2"/>
      <p:bldP spid="7" grpId="3"/>
      <p:bldP spid="8" grpId="1"/>
      <p:bldP spid="8" grpId="2"/>
      <p:bldP spid="8" grpId="3"/>
      <p:bldP spid="9" grpId="1"/>
      <p:bldP spid="9" grpId="2"/>
      <p:bldP spid="9" grpId="3"/>
      <p:bldP spid="10" grpId="1"/>
      <p:bldP spid="10" grpId="2"/>
      <p:bldP spid="10" grpId="3"/>
      <p:bldP spid="11" grpId="1"/>
      <p:bldP spid="11" grpId="2"/>
      <p:bldP spid="11" grpId="3"/>
      <p:bldP spid="12" grpId="1"/>
      <p:bldP spid="12" grpId="2"/>
      <p:bldP spid="12" grpId="3"/>
      <p:bldP spid="13" grpId="1"/>
      <p:bldP spid="13" grpId="2"/>
      <p:bldP spid="13" grpId="3"/>
      <p:bldP spid="14" grpId="1"/>
      <p:bldP spid="14" grpId="2"/>
      <p:bldP spid="14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69040</cp:lastModifiedBy>
  <cp:revision>172</cp:revision>
  <dcterms:created xsi:type="dcterms:W3CDTF">2019-06-19T02:08:00Z</dcterms:created>
  <dcterms:modified xsi:type="dcterms:W3CDTF">2022-01-11T13:00:16Z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CDF20D0D087645EB94511110C6AED23B</vt:lpwstr>
  </property>
</Properties>
</file>