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96" r:id="rId3"/>
    <p:sldId id="300" r:id="rId4"/>
    <p:sldId id="301" r:id="rId5"/>
    <p:sldId id="304" r:id="rId6"/>
    <p:sldId id="302" r:id="rId7"/>
    <p:sldId id="305" r:id="rId8"/>
    <p:sldId id="308" r:id="rId9"/>
    <p:sldId id="306" r:id="rId10"/>
    <p:sldId id="307" r:id="rId11"/>
    <p:sldId id="298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5C5C"/>
    <a:srgbClr val="545454"/>
    <a:srgbClr val="32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586" autoAdjust="0"/>
  </p:normalViewPr>
  <p:slideViewPr>
    <p:cSldViewPr>
      <p:cViewPr>
        <p:scale>
          <a:sx n="75" d="100"/>
          <a:sy n="75" d="100"/>
        </p:scale>
        <p:origin x="-142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B74DB-0759-4ADB-B1A0-DB1B4B2643D7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C1C85D-0762-43D2-90CE-AC52097FC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0952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62FE9-26BC-4483-B8F9-6C49AEEA1FF2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174A0-EA6F-400D-A4B8-D9E89B722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2298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174A0-EA6F-400D-A4B8-D9E89B7228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9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174A0-EA6F-400D-A4B8-D9E89B72282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117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174A0-EA6F-400D-A4B8-D9E89B72282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582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174A0-EA6F-400D-A4B8-D9E89B72282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117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174A0-EA6F-400D-A4B8-D9E89B72282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117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174A0-EA6F-400D-A4B8-D9E89B72282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117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174A0-EA6F-400D-A4B8-D9E89B72282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117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174A0-EA6F-400D-A4B8-D9E89B72282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117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174A0-EA6F-400D-A4B8-D9E89B72282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117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174A0-EA6F-400D-A4B8-D9E89B72282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117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174A0-EA6F-400D-A4B8-D9E89B72282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117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FEDE-A7FD-4F7D-9515-D8C1E06F723C}" type="datetime1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BACC-E8C9-461F-AE0C-17AAF3AB3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55902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FEDE-A7FD-4F7D-9515-D8C1E06F723C}" type="datetime1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BACC-E8C9-461F-AE0C-17AAF3AB3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000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FEDE-A7FD-4F7D-9515-D8C1E06F723C}" type="datetime1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BACC-E8C9-461F-AE0C-17AAF3AB3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96355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548679"/>
            <a:ext cx="8964488" cy="20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16632"/>
            <a:ext cx="1152128" cy="53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521" y="47048"/>
            <a:ext cx="1080839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99134" y="6540152"/>
            <a:ext cx="966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版本：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V1.0</a:t>
            </a:r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8188865" y="6540151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页数：</a:t>
            </a:r>
            <a:fld id="{4EF71314-DFD0-42B1-AF00-8E4954FD3A47}" type="slidenum"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9744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548679"/>
            <a:ext cx="8964488" cy="20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16632"/>
            <a:ext cx="1152128" cy="53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521" y="47048"/>
            <a:ext cx="1080839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99134" y="6540152"/>
            <a:ext cx="966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版本：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V1.0</a:t>
            </a:r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8188865" y="6540151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页数：</a:t>
            </a:r>
            <a:fld id="{4EF71314-DFD0-42B1-AF00-8E4954FD3A47}" type="slidenum"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9744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548679"/>
            <a:ext cx="8964488" cy="20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16632"/>
            <a:ext cx="1152128" cy="53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521" y="47048"/>
            <a:ext cx="1080839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99134" y="6540152"/>
            <a:ext cx="966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版本：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V1.0</a:t>
            </a:r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8188865" y="6540151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页数：</a:t>
            </a:r>
            <a:fld id="{4EF71314-DFD0-42B1-AF00-8E4954FD3A47}" type="slidenum"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97442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548679"/>
            <a:ext cx="8964488" cy="20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16632"/>
            <a:ext cx="1152128" cy="53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521" y="47048"/>
            <a:ext cx="1080839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99134" y="6540152"/>
            <a:ext cx="966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版本：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V1.0</a:t>
            </a:r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8188865" y="6540151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页数：</a:t>
            </a:r>
            <a:fld id="{4EF71314-DFD0-42B1-AF00-8E4954FD3A47}" type="slidenum"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974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FEDE-A7FD-4F7D-9515-D8C1E06F723C}" type="datetime1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BACC-E8C9-461F-AE0C-17AAF3AB3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1346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FEDE-A7FD-4F7D-9515-D8C1E06F723C}" type="datetime1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BACC-E8C9-461F-AE0C-17AAF3AB3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36157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FEDE-A7FD-4F7D-9515-D8C1E06F723C}" type="datetime1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BACC-E8C9-461F-AE0C-17AAF3AB3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66887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FEDE-A7FD-4F7D-9515-D8C1E06F723C}" type="datetime1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BACC-E8C9-461F-AE0C-17AAF3AB3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18014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FEDE-A7FD-4F7D-9515-D8C1E06F723C}" type="datetime1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BACC-E8C9-461F-AE0C-17AAF3AB3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36041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FEDE-A7FD-4F7D-9515-D8C1E06F723C}" type="datetime1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BACC-E8C9-461F-AE0C-17AAF3AB3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36424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FEDE-A7FD-4F7D-9515-D8C1E06F723C}" type="datetime1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BACC-E8C9-461F-AE0C-17AAF3AB3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82543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FEDE-A7FD-4F7D-9515-D8C1E06F723C}" type="datetime1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BACC-E8C9-461F-AE0C-17AAF3AB3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93793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0FEDE-A7FD-4F7D-9515-D8C1E06F723C}" type="datetime1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1BACC-E8C9-461F-AE0C-17AAF3AB3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63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70" r:id="rId14"/>
    <p:sldLayoutId id="2147483698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 noChangeArrowheads="1"/>
          </p:cNvSpPr>
          <p:nvPr/>
        </p:nvSpPr>
        <p:spPr>
          <a:xfrm>
            <a:off x="685800" y="1916832"/>
            <a:ext cx="7772400" cy="1225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err="1"/>
              <a:t>Webpack</a:t>
            </a:r>
            <a:r>
              <a:rPr lang="en-US" altLang="zh-CN" sz="3600" dirty="0"/>
              <a:t> </a:t>
            </a:r>
            <a:r>
              <a:rPr lang="zh-CN" altLang="en-US" sz="3600" dirty="0"/>
              <a:t>编译流程</a:t>
            </a:r>
            <a:r>
              <a:rPr lang="zh-CN" altLang="en-US" sz="3600" dirty="0" smtClean="0"/>
              <a:t>概述</a:t>
            </a:r>
            <a:endParaRPr lang="zh-CN" altLang="en-US" sz="3600" dirty="0"/>
          </a:p>
        </p:txBody>
      </p:sp>
      <p:sp>
        <p:nvSpPr>
          <p:cNvPr id="5" name="标题 1"/>
          <p:cNvSpPr txBox="1">
            <a:spLocks noChangeArrowheads="1"/>
          </p:cNvSpPr>
          <p:nvPr/>
        </p:nvSpPr>
        <p:spPr>
          <a:xfrm>
            <a:off x="2051720" y="3573015"/>
            <a:ext cx="4562997" cy="612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王骁 </a:t>
            </a:r>
            <a:r>
              <a:rPr lang="en-US" altLang="zh-CN" sz="1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2017.07.14</a:t>
            </a:r>
            <a:endParaRPr lang="en-US" altLang="zh-CN" sz="18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095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>
          <a:xfrm>
            <a:off x="251520" y="180975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 err="1"/>
              <a:t>Webpack</a:t>
            </a:r>
            <a:r>
              <a:rPr lang="en-US" altLang="zh-CN" sz="2400" dirty="0"/>
              <a:t> </a:t>
            </a:r>
            <a:r>
              <a:rPr lang="zh-CN" altLang="en-US" sz="2400" dirty="0"/>
              <a:t>编译</a:t>
            </a:r>
            <a:r>
              <a:rPr lang="zh-CN" altLang="en-US" sz="2400" dirty="0" smtClean="0"/>
              <a:t>流程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– </a:t>
            </a:r>
            <a:r>
              <a:rPr lang="zh-CN" altLang="en-US" sz="2400" dirty="0"/>
              <a:t>完成</a:t>
            </a:r>
            <a:endParaRPr lang="zh-CN" altLang="en-US" sz="2400" dirty="0"/>
          </a:p>
        </p:txBody>
      </p:sp>
      <p:sp>
        <p:nvSpPr>
          <p:cNvPr id="14" name="标题 1"/>
          <p:cNvSpPr txBox="1">
            <a:spLocks noChangeArrowheads="1"/>
          </p:cNvSpPr>
          <p:nvPr/>
        </p:nvSpPr>
        <p:spPr>
          <a:xfrm>
            <a:off x="323528" y="1124744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 err="1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Webpack</a:t>
            </a:r>
            <a:r>
              <a:rPr lang="en-US" altLang="zh-CN" sz="2400" b="1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完成</a:t>
            </a:r>
            <a:endParaRPr lang="en-US" altLang="zh-CN" sz="2400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3608" y="1996782"/>
            <a:ext cx="1656184" cy="5498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完成</a:t>
            </a:r>
            <a:endParaRPr lang="zh-CN" altLang="en-US" b="1" dirty="0"/>
          </a:p>
        </p:txBody>
      </p:sp>
      <p:sp>
        <p:nvSpPr>
          <p:cNvPr id="15" name="矩形 14"/>
          <p:cNvSpPr/>
          <p:nvPr/>
        </p:nvSpPr>
        <p:spPr>
          <a:xfrm>
            <a:off x="1043608" y="3095160"/>
            <a:ext cx="1625450" cy="5498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输出统计内容</a:t>
            </a:r>
            <a:endParaRPr lang="en-US" altLang="zh-CN" b="1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1871700" y="2663112"/>
            <a:ext cx="0" cy="332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01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>
          <a:xfrm>
            <a:off x="3027759" y="2852936"/>
            <a:ext cx="2696369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9600" b="1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8088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>
          <a:xfrm>
            <a:off x="251520" y="180975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 err="1"/>
              <a:t>Webpack</a:t>
            </a:r>
            <a:r>
              <a:rPr lang="en-US" altLang="zh-CN" sz="2400" dirty="0"/>
              <a:t> </a:t>
            </a:r>
            <a:r>
              <a:rPr lang="zh-CN" altLang="en-US" sz="2400" dirty="0"/>
              <a:t>编译</a:t>
            </a:r>
            <a:r>
              <a:rPr lang="zh-CN" altLang="en-US" sz="2400" dirty="0" smtClean="0"/>
              <a:t>流程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– </a:t>
            </a:r>
            <a:r>
              <a:rPr lang="zh-CN" altLang="en-US" sz="2400" dirty="0" smtClean="0"/>
              <a:t>整体流程</a:t>
            </a:r>
            <a:endParaRPr lang="zh-CN" altLang="en-US" sz="2400" dirty="0"/>
          </a:p>
        </p:txBody>
      </p:sp>
      <p:grpSp>
        <p:nvGrpSpPr>
          <p:cNvPr id="3" name="组合 2"/>
          <p:cNvGrpSpPr/>
          <p:nvPr/>
        </p:nvGrpSpPr>
        <p:grpSpPr>
          <a:xfrm>
            <a:off x="935828" y="3105829"/>
            <a:ext cx="7347465" cy="755219"/>
            <a:chOff x="1403648" y="4437112"/>
            <a:chExt cx="6192688" cy="633124"/>
          </a:xfrm>
        </p:grpSpPr>
        <p:sp>
          <p:nvSpPr>
            <p:cNvPr id="4" name="燕尾形 3"/>
            <p:cNvSpPr/>
            <p:nvPr/>
          </p:nvSpPr>
          <p:spPr>
            <a:xfrm>
              <a:off x="1403648" y="4437112"/>
              <a:ext cx="1656184" cy="633123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>
                  <a:solidFill>
                    <a:schemeClr val="bg1"/>
                  </a:solidFill>
                </a:rPr>
                <a:t>i</a:t>
              </a:r>
              <a:r>
                <a:rPr lang="en-US" altLang="zh-CN" b="1" dirty="0" err="1" smtClean="0">
                  <a:solidFill>
                    <a:schemeClr val="bg1"/>
                  </a:solidFill>
                </a:rPr>
                <a:t>nit</a:t>
              </a:r>
              <a:endParaRPr lang="en-US" altLang="zh-CN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b="1" dirty="0">
                  <a:solidFill>
                    <a:schemeClr val="bg1"/>
                  </a:solidFill>
                </a:rPr>
                <a:t>初始化</a:t>
              </a: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758896" y="4437112"/>
              <a:ext cx="1460671" cy="633123"/>
            </a:xfrm>
            <a:prstGeom prst="chevron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m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ake</a:t>
              </a:r>
            </a:p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</a:rPr>
                <a:t>构建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3871089" y="4437113"/>
              <a:ext cx="1460671" cy="633123"/>
            </a:xfrm>
            <a:prstGeom prst="chevron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s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eal</a:t>
              </a:r>
            </a:p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</a:rPr>
                <a:t>打包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燕尾形 11"/>
            <p:cNvSpPr/>
            <p:nvPr/>
          </p:nvSpPr>
          <p:spPr>
            <a:xfrm>
              <a:off x="4991144" y="4437113"/>
              <a:ext cx="1460671" cy="633123"/>
            </a:xfrm>
            <a:prstGeom prst="chevron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e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mit</a:t>
              </a:r>
            </a:p>
            <a:p>
              <a:pPr algn="ctr"/>
              <a:r>
                <a:rPr lang="zh-CN" altLang="en-US" b="1" dirty="0">
                  <a:solidFill>
                    <a:schemeClr val="bg1"/>
                  </a:solidFill>
                </a:rPr>
                <a:t>生成</a:t>
              </a:r>
            </a:p>
          </p:txBody>
        </p:sp>
        <p:sp>
          <p:nvSpPr>
            <p:cNvPr id="13" name="燕尾形 12"/>
            <p:cNvSpPr/>
            <p:nvPr/>
          </p:nvSpPr>
          <p:spPr>
            <a:xfrm>
              <a:off x="6135665" y="4437113"/>
              <a:ext cx="1460671" cy="633123"/>
            </a:xfrm>
            <a:prstGeom prst="chevr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d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one</a:t>
              </a:r>
            </a:p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</a:rPr>
                <a:t>完成</a:t>
              </a:r>
              <a:endParaRPr lang="en-US" altLang="zh-CN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4" name="标题 1"/>
          <p:cNvSpPr txBox="1">
            <a:spLocks noChangeArrowheads="1"/>
          </p:cNvSpPr>
          <p:nvPr/>
        </p:nvSpPr>
        <p:spPr>
          <a:xfrm>
            <a:off x="2635646" y="1844824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 err="1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Webpack</a:t>
            </a:r>
            <a:r>
              <a:rPr lang="en-US" altLang="zh-CN" sz="2400" b="1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编译的整体流程</a:t>
            </a:r>
            <a:endParaRPr lang="en-US" altLang="zh-CN" sz="2400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右大括号 1"/>
          <p:cNvSpPr/>
          <p:nvPr/>
        </p:nvSpPr>
        <p:spPr>
          <a:xfrm rot="16200000" flipH="1">
            <a:off x="4460855" y="2088005"/>
            <a:ext cx="354325" cy="41884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70537" y="4672165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编译 </a:t>
            </a:r>
            <a:r>
              <a:rPr lang="en-US" altLang="zh-CN" dirty="0" smtClean="0"/>
              <a:t>( Compile 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516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>
          <a:xfrm>
            <a:off x="251520" y="180975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 err="1"/>
              <a:t>Webpack</a:t>
            </a:r>
            <a:r>
              <a:rPr lang="en-US" altLang="zh-CN" sz="2400" dirty="0"/>
              <a:t> </a:t>
            </a:r>
            <a:r>
              <a:rPr lang="zh-CN" altLang="en-US" sz="2400" dirty="0"/>
              <a:t>编译</a:t>
            </a:r>
            <a:r>
              <a:rPr lang="zh-CN" altLang="en-US" sz="2400" dirty="0" smtClean="0"/>
              <a:t>流程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– </a:t>
            </a:r>
            <a:r>
              <a:rPr lang="zh-CN" altLang="en-US" sz="2400" dirty="0" smtClean="0"/>
              <a:t>初始化</a:t>
            </a:r>
            <a:endParaRPr lang="zh-CN" altLang="en-US" sz="2400" dirty="0"/>
          </a:p>
        </p:txBody>
      </p:sp>
      <p:sp>
        <p:nvSpPr>
          <p:cNvPr id="14" name="标题 1"/>
          <p:cNvSpPr txBox="1">
            <a:spLocks noChangeArrowheads="1"/>
          </p:cNvSpPr>
          <p:nvPr/>
        </p:nvSpPr>
        <p:spPr>
          <a:xfrm>
            <a:off x="323528" y="1124744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 err="1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Webpack</a:t>
            </a:r>
            <a:r>
              <a:rPr lang="en-US" altLang="zh-CN" sz="2400" b="1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初始化</a:t>
            </a:r>
            <a:endParaRPr lang="en-US" altLang="zh-CN" sz="2400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42534" y="3945830"/>
            <a:ext cx="6048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注册插件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外部</a:t>
            </a:r>
            <a:r>
              <a:rPr lang="zh-CN" altLang="en-US" dirty="0" smtClean="0"/>
              <a:t>插件 </a:t>
            </a:r>
            <a:r>
              <a:rPr lang="en-US" altLang="zh-CN" dirty="0" smtClean="0"/>
              <a:t>(</a:t>
            </a:r>
            <a:r>
              <a:rPr lang="zh-CN" altLang="en-US" dirty="0"/>
              <a:t>根据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 )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内部插件</a:t>
            </a:r>
            <a:endParaRPr lang="en-US" altLang="zh-CN" dirty="0" smtClean="0"/>
          </a:p>
        </p:txBody>
      </p:sp>
      <p:sp>
        <p:nvSpPr>
          <p:cNvPr id="8" name="矩形 7"/>
          <p:cNvSpPr/>
          <p:nvPr/>
        </p:nvSpPr>
        <p:spPr>
          <a:xfrm>
            <a:off x="1331640" y="1754558"/>
            <a:ext cx="1656184" cy="5498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验证配置</a:t>
            </a:r>
            <a:endParaRPr lang="zh-CN" altLang="en-US" b="1" dirty="0"/>
          </a:p>
        </p:txBody>
      </p:sp>
      <p:sp>
        <p:nvSpPr>
          <p:cNvPr id="15" name="矩形 14"/>
          <p:cNvSpPr/>
          <p:nvPr/>
        </p:nvSpPr>
        <p:spPr>
          <a:xfrm>
            <a:off x="1331640" y="2852936"/>
            <a:ext cx="1625450" cy="5498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实例化</a:t>
            </a:r>
            <a:r>
              <a:rPr lang="zh-CN" altLang="en-US" b="1" dirty="0" smtClean="0"/>
              <a:t>编译器</a:t>
            </a:r>
            <a:endParaRPr lang="en-US" altLang="zh-CN" b="1" dirty="0"/>
          </a:p>
        </p:txBody>
      </p:sp>
      <p:sp>
        <p:nvSpPr>
          <p:cNvPr id="16" name="矩形 15"/>
          <p:cNvSpPr/>
          <p:nvPr/>
        </p:nvSpPr>
        <p:spPr>
          <a:xfrm>
            <a:off x="1331640" y="4077072"/>
            <a:ext cx="1625450" cy="549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注册</a:t>
            </a:r>
            <a:r>
              <a:rPr lang="zh-CN" altLang="en-US" b="1" dirty="0" smtClean="0"/>
              <a:t>插件</a:t>
            </a:r>
            <a:endParaRPr lang="en-US" altLang="zh-CN" b="1" dirty="0"/>
          </a:p>
        </p:txBody>
      </p:sp>
      <p:sp>
        <p:nvSpPr>
          <p:cNvPr id="17" name="矩形 16"/>
          <p:cNvSpPr/>
          <p:nvPr/>
        </p:nvSpPr>
        <p:spPr>
          <a:xfrm>
            <a:off x="1331640" y="5301208"/>
            <a:ext cx="1625450" cy="5498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实例化</a:t>
            </a:r>
            <a:r>
              <a:rPr lang="zh-CN" altLang="en-US" dirty="0" smtClean="0"/>
              <a:t>编译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527433" y="183553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确保配置的合法性</a:t>
            </a:r>
            <a:endParaRPr lang="en-US" altLang="zh-CN" dirty="0"/>
          </a:p>
        </p:txBody>
      </p:sp>
      <p:sp>
        <p:nvSpPr>
          <p:cNvPr id="20" name="矩形 19"/>
          <p:cNvSpPr/>
          <p:nvPr/>
        </p:nvSpPr>
        <p:spPr>
          <a:xfrm>
            <a:off x="3541633" y="2924944"/>
            <a:ext cx="390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Compiler : </a:t>
            </a:r>
            <a:r>
              <a:rPr lang="zh-CN" altLang="en-US" dirty="0" smtClean="0"/>
              <a:t>控制主流程 </a:t>
            </a:r>
            <a:r>
              <a:rPr lang="en-US" altLang="zh-CN" dirty="0" smtClean="0"/>
              <a:t>, </a:t>
            </a:r>
            <a:r>
              <a:rPr lang="zh-CN" altLang="en-US" dirty="0" smtClean="0"/>
              <a:t>存储所有配置</a:t>
            </a:r>
            <a:endParaRPr lang="en-US" altLang="zh-CN" dirty="0"/>
          </a:p>
        </p:txBody>
      </p:sp>
      <p:sp>
        <p:nvSpPr>
          <p:cNvPr id="21" name="矩形 20"/>
          <p:cNvSpPr/>
          <p:nvPr/>
        </p:nvSpPr>
        <p:spPr>
          <a:xfrm>
            <a:off x="3491880" y="5435932"/>
            <a:ext cx="5642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Compilation </a:t>
            </a:r>
            <a:r>
              <a:rPr lang="zh-CN" altLang="en-US" dirty="0" smtClean="0"/>
              <a:t>控制编译流程</a:t>
            </a:r>
            <a:r>
              <a:rPr lang="en-US" altLang="zh-CN" dirty="0" smtClean="0"/>
              <a:t>,</a:t>
            </a:r>
            <a:r>
              <a:rPr lang="zh-CN" altLang="en-US" dirty="0" smtClean="0"/>
              <a:t>存储所有编译中出现的实体</a:t>
            </a:r>
            <a:endParaRPr lang="en-US" altLang="zh-CN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2159732" y="2420888"/>
            <a:ext cx="0" cy="332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167600" y="3613340"/>
            <a:ext cx="0" cy="332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2157264" y="4869160"/>
            <a:ext cx="0" cy="332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65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>
          <a:xfrm>
            <a:off x="251520" y="180975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 err="1"/>
              <a:t>Webpack</a:t>
            </a:r>
            <a:r>
              <a:rPr lang="en-US" altLang="zh-CN" sz="2400" dirty="0"/>
              <a:t> </a:t>
            </a:r>
            <a:r>
              <a:rPr lang="zh-CN" altLang="en-US" sz="2400" dirty="0"/>
              <a:t>编译</a:t>
            </a:r>
            <a:r>
              <a:rPr lang="zh-CN" altLang="en-US" sz="2400" dirty="0" smtClean="0"/>
              <a:t>流程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– </a:t>
            </a:r>
            <a:r>
              <a:rPr lang="zh-CN" altLang="en-US" sz="2400" dirty="0" smtClean="0"/>
              <a:t>构建</a:t>
            </a:r>
            <a:endParaRPr lang="zh-CN" altLang="en-US" sz="2400" dirty="0"/>
          </a:p>
        </p:txBody>
      </p:sp>
      <p:sp>
        <p:nvSpPr>
          <p:cNvPr id="14" name="标题 1"/>
          <p:cNvSpPr txBox="1">
            <a:spLocks noChangeArrowheads="1"/>
          </p:cNvSpPr>
          <p:nvPr/>
        </p:nvSpPr>
        <p:spPr>
          <a:xfrm>
            <a:off x="323528" y="1124744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 err="1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Webpack</a:t>
            </a:r>
            <a:r>
              <a:rPr lang="en-US" altLang="zh-CN" sz="2400" b="1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构建 </a:t>
            </a:r>
            <a:r>
              <a:rPr lang="en-US" altLang="zh-CN" sz="24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( </a:t>
            </a:r>
            <a:r>
              <a:rPr lang="zh-CN" altLang="en-US" sz="24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构建模块 </a:t>
            </a:r>
            <a:r>
              <a:rPr lang="en-US" altLang="zh-CN" sz="24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, </a:t>
            </a:r>
            <a:r>
              <a:rPr lang="zh-CN" altLang="en-US" sz="24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生成依赖树 </a:t>
            </a:r>
            <a:r>
              <a:rPr lang="en-US" altLang="zh-CN" sz="24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)</a:t>
            </a:r>
            <a:endParaRPr lang="en-US" altLang="zh-CN" sz="2400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79912" y="4407495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运行加载器 </a:t>
            </a:r>
            <a:r>
              <a:rPr lang="en-US" altLang="zh-CN" dirty="0" smtClean="0"/>
              <a:t>, </a:t>
            </a:r>
            <a:r>
              <a:rPr lang="zh-CN" altLang="en-US" dirty="0" smtClean="0"/>
              <a:t>获得模块代码</a:t>
            </a:r>
            <a:endParaRPr lang="en-US" altLang="zh-CN" dirty="0" smtClean="0"/>
          </a:p>
        </p:txBody>
      </p:sp>
      <p:sp>
        <p:nvSpPr>
          <p:cNvPr id="8" name="矩形 7"/>
          <p:cNvSpPr/>
          <p:nvPr/>
        </p:nvSpPr>
        <p:spPr>
          <a:xfrm>
            <a:off x="1043608" y="1996782"/>
            <a:ext cx="1656184" cy="5498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找到入口</a:t>
            </a:r>
            <a:endParaRPr lang="zh-CN" altLang="en-US" b="1" dirty="0"/>
          </a:p>
        </p:txBody>
      </p:sp>
      <p:sp>
        <p:nvSpPr>
          <p:cNvPr id="15" name="矩形 14"/>
          <p:cNvSpPr/>
          <p:nvPr/>
        </p:nvSpPr>
        <p:spPr>
          <a:xfrm>
            <a:off x="1043608" y="3095160"/>
            <a:ext cx="1625450" cy="5498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创建</a:t>
            </a:r>
            <a:r>
              <a:rPr lang="zh-CN" altLang="en-US" b="1" dirty="0" smtClean="0"/>
              <a:t>模块</a:t>
            </a:r>
            <a:endParaRPr lang="en-US" altLang="zh-CN" b="1" dirty="0"/>
          </a:p>
        </p:txBody>
      </p:sp>
      <p:sp>
        <p:nvSpPr>
          <p:cNvPr id="16" name="矩形 15"/>
          <p:cNvSpPr/>
          <p:nvPr/>
        </p:nvSpPr>
        <p:spPr>
          <a:xfrm>
            <a:off x="1043608" y="4319296"/>
            <a:ext cx="1625450" cy="549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构建模块</a:t>
            </a:r>
            <a:endParaRPr lang="zh-CN" altLang="en-US" b="1" dirty="0"/>
          </a:p>
        </p:txBody>
      </p:sp>
      <p:sp>
        <p:nvSpPr>
          <p:cNvPr id="19" name="矩形 18"/>
          <p:cNvSpPr/>
          <p:nvPr/>
        </p:nvSpPr>
        <p:spPr>
          <a:xfrm>
            <a:off x="3779912" y="2060848"/>
            <a:ext cx="1605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entry</a:t>
            </a:r>
            <a:r>
              <a:rPr lang="zh-CN" altLang="en-US" dirty="0" smtClean="0"/>
              <a:t>配置</a:t>
            </a:r>
            <a:endParaRPr lang="en-US" altLang="zh-CN" dirty="0"/>
          </a:p>
        </p:txBody>
      </p:sp>
      <p:sp>
        <p:nvSpPr>
          <p:cNvPr id="20" name="矩形 19"/>
          <p:cNvSpPr/>
          <p:nvPr/>
        </p:nvSpPr>
        <p:spPr>
          <a:xfrm>
            <a:off x="3759576" y="3212976"/>
            <a:ext cx="2656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解析路径 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创建模块实例</a:t>
            </a:r>
            <a:endParaRPr lang="en-US" altLang="zh-CN" dirty="0"/>
          </a:p>
        </p:txBody>
      </p:sp>
      <p:sp>
        <p:nvSpPr>
          <p:cNvPr id="21" name="矩形 20"/>
          <p:cNvSpPr/>
          <p:nvPr/>
        </p:nvSpPr>
        <p:spPr>
          <a:xfrm>
            <a:off x="3785124" y="5507940"/>
            <a:ext cx="5128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解析模块代码 </a:t>
            </a:r>
            <a:r>
              <a:rPr lang="en-US" altLang="zh-CN" dirty="0" smtClean="0"/>
              <a:t>, </a:t>
            </a:r>
            <a:r>
              <a:rPr lang="zh-CN" altLang="en-US" dirty="0" smtClean="0"/>
              <a:t>找出</a:t>
            </a:r>
            <a:r>
              <a:rPr lang="zh-CN" altLang="en-US" dirty="0"/>
              <a:t>所有</a:t>
            </a:r>
            <a:r>
              <a:rPr lang="zh-CN" altLang="en-US" dirty="0" smtClean="0"/>
              <a:t>依赖块 </a:t>
            </a:r>
            <a:r>
              <a:rPr lang="en-US" altLang="zh-CN" dirty="0" smtClean="0"/>
              <a:t>, </a:t>
            </a:r>
            <a:r>
              <a:rPr lang="zh-CN" altLang="en-US" dirty="0" smtClean="0"/>
              <a:t>重复之前的步骤</a:t>
            </a:r>
            <a:endParaRPr lang="en-US" altLang="zh-CN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1871700" y="2663112"/>
            <a:ext cx="0" cy="332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1879568" y="3855564"/>
            <a:ext cx="0" cy="332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肘形连接符 2"/>
          <p:cNvCxnSpPr>
            <a:endCxn id="15" idx="3"/>
          </p:cNvCxnSpPr>
          <p:nvPr/>
        </p:nvCxnSpPr>
        <p:spPr>
          <a:xfrm rot="16200000" flipV="1">
            <a:off x="1754871" y="4284279"/>
            <a:ext cx="2435172" cy="60679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684425" y="5805264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043608" y="5445224"/>
            <a:ext cx="1625450" cy="5498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找出</a:t>
            </a:r>
            <a:r>
              <a:rPr lang="zh-CN" altLang="en-US" b="1" dirty="0" smtClean="0"/>
              <a:t>依赖块</a:t>
            </a:r>
            <a:endParaRPr lang="zh-CN" altLang="en-US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1848486" y="5013176"/>
            <a:ext cx="0" cy="332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39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>
          <a:xfrm>
            <a:off x="251520" y="180975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 err="1"/>
              <a:t>Webpack</a:t>
            </a:r>
            <a:r>
              <a:rPr lang="en-US" altLang="zh-CN" sz="2400" dirty="0"/>
              <a:t> </a:t>
            </a:r>
            <a:r>
              <a:rPr lang="zh-CN" altLang="en-US" sz="2400" dirty="0"/>
              <a:t>编译</a:t>
            </a:r>
            <a:r>
              <a:rPr lang="zh-CN" altLang="en-US" sz="2400" dirty="0" smtClean="0"/>
              <a:t>流程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– </a:t>
            </a:r>
            <a:r>
              <a:rPr lang="zh-CN" altLang="en-US" sz="2400" dirty="0" smtClean="0"/>
              <a:t>构建</a:t>
            </a:r>
            <a:endParaRPr lang="zh-CN" altLang="en-US" sz="2400" dirty="0"/>
          </a:p>
        </p:txBody>
      </p:sp>
      <p:sp>
        <p:nvSpPr>
          <p:cNvPr id="14" name="标题 1"/>
          <p:cNvSpPr txBox="1">
            <a:spLocks noChangeArrowheads="1"/>
          </p:cNvSpPr>
          <p:nvPr/>
        </p:nvSpPr>
        <p:spPr>
          <a:xfrm>
            <a:off x="323528" y="1124744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 err="1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Webpack</a:t>
            </a:r>
            <a:r>
              <a:rPr lang="en-US" altLang="zh-CN" sz="2400" b="1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构建 </a:t>
            </a:r>
            <a:r>
              <a:rPr lang="en-US" altLang="zh-CN" sz="2400" b="1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( </a:t>
            </a:r>
            <a:r>
              <a:rPr lang="zh-CN" altLang="en-US" sz="2400" b="1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构建模块 </a:t>
            </a:r>
            <a:r>
              <a:rPr lang="en-US" altLang="zh-CN" sz="2400" b="1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, </a:t>
            </a:r>
            <a:r>
              <a:rPr lang="zh-CN" altLang="en-US" sz="2400" b="1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生成依赖树 </a:t>
            </a:r>
            <a:r>
              <a:rPr lang="en-US" altLang="zh-CN" sz="2400" b="1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)</a:t>
            </a:r>
            <a:endParaRPr lang="en-US" altLang="zh-CN" sz="2400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5536" y="1844824"/>
            <a:ext cx="1656184" cy="5498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找到入口</a:t>
            </a:r>
            <a:endParaRPr lang="zh-CN" altLang="en-US" b="1" dirty="0"/>
          </a:p>
        </p:txBody>
      </p:sp>
      <p:sp>
        <p:nvSpPr>
          <p:cNvPr id="15" name="矩形 14"/>
          <p:cNvSpPr/>
          <p:nvPr/>
        </p:nvSpPr>
        <p:spPr>
          <a:xfrm>
            <a:off x="2771800" y="1835834"/>
            <a:ext cx="1625450" cy="5498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创建</a:t>
            </a:r>
            <a:r>
              <a:rPr lang="zh-CN" altLang="en-US" b="1" dirty="0" smtClean="0"/>
              <a:t>模块</a:t>
            </a:r>
            <a:endParaRPr lang="en-US" altLang="zh-CN" b="1" dirty="0"/>
          </a:p>
        </p:txBody>
      </p:sp>
      <p:sp>
        <p:nvSpPr>
          <p:cNvPr id="16" name="矩形 15"/>
          <p:cNvSpPr/>
          <p:nvPr/>
        </p:nvSpPr>
        <p:spPr>
          <a:xfrm>
            <a:off x="5004048" y="1844824"/>
            <a:ext cx="1625450" cy="549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构建模块</a:t>
            </a:r>
            <a:endParaRPr lang="zh-CN" altLang="en-US" b="1" dirty="0"/>
          </a:p>
        </p:txBody>
      </p:sp>
      <p:sp>
        <p:nvSpPr>
          <p:cNvPr id="22" name="矩形 21"/>
          <p:cNvSpPr/>
          <p:nvPr/>
        </p:nvSpPr>
        <p:spPr>
          <a:xfrm>
            <a:off x="7336208" y="4058814"/>
            <a:ext cx="1625450" cy="5498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找出</a:t>
            </a:r>
            <a:r>
              <a:rPr lang="zh-CN" altLang="en-US" b="1" dirty="0" smtClean="0"/>
              <a:t>依赖块</a:t>
            </a:r>
            <a:endParaRPr lang="zh-CN" altLang="en-US" dirty="0"/>
          </a:p>
        </p:txBody>
      </p:sp>
      <p:cxnSp>
        <p:nvCxnSpPr>
          <p:cNvPr id="4" name="直接箭头连接符 3"/>
          <p:cNvCxnSpPr/>
          <p:nvPr/>
        </p:nvCxnSpPr>
        <p:spPr>
          <a:xfrm>
            <a:off x="2195736" y="2129380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487292" y="2119756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6805612" y="4333746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2771800" y="2906686"/>
            <a:ext cx="1625450" cy="5498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解析路径</a:t>
            </a:r>
            <a:endParaRPr lang="en-US" altLang="zh-CN" b="1" dirty="0"/>
          </a:p>
        </p:txBody>
      </p:sp>
      <p:sp>
        <p:nvSpPr>
          <p:cNvPr id="32" name="矩形 31"/>
          <p:cNvSpPr/>
          <p:nvPr/>
        </p:nvSpPr>
        <p:spPr>
          <a:xfrm>
            <a:off x="2771800" y="4032614"/>
            <a:ext cx="1625450" cy="5498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实例化</a:t>
            </a:r>
            <a:endParaRPr lang="en-US" altLang="zh-CN" b="1" dirty="0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3563888" y="3501008"/>
            <a:ext cx="0" cy="332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多文档 10"/>
          <p:cNvSpPr/>
          <p:nvPr/>
        </p:nvSpPr>
        <p:spPr>
          <a:xfrm>
            <a:off x="3045330" y="5622376"/>
            <a:ext cx="1060704" cy="758952"/>
          </a:xfrm>
          <a:prstGeom prst="flowChartMultidocumen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Module</a:t>
            </a:r>
            <a:endParaRPr lang="zh-CN" altLang="en-US" sz="1600" b="1" dirty="0"/>
          </a:p>
        </p:txBody>
      </p:sp>
      <p:sp>
        <p:nvSpPr>
          <p:cNvPr id="36" name="矩形 35"/>
          <p:cNvSpPr/>
          <p:nvPr/>
        </p:nvSpPr>
        <p:spPr>
          <a:xfrm>
            <a:off x="5034782" y="2880486"/>
            <a:ext cx="1625450" cy="549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运行加载器</a:t>
            </a:r>
            <a:endParaRPr lang="zh-CN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5035774" y="4058814"/>
            <a:ext cx="1625450" cy="549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解析代码</a:t>
            </a:r>
            <a:endParaRPr lang="zh-CN" altLang="en-US" b="1" dirty="0"/>
          </a:p>
        </p:txBody>
      </p:sp>
      <p:cxnSp>
        <p:nvCxnSpPr>
          <p:cNvPr id="38" name="直接箭头连接符 37"/>
          <p:cNvCxnSpPr/>
          <p:nvPr/>
        </p:nvCxnSpPr>
        <p:spPr>
          <a:xfrm>
            <a:off x="5782530" y="3501008"/>
            <a:ext cx="0" cy="4375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下箭头 11"/>
          <p:cNvSpPr/>
          <p:nvPr/>
        </p:nvSpPr>
        <p:spPr>
          <a:xfrm>
            <a:off x="3342941" y="4956020"/>
            <a:ext cx="484632" cy="489204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下箭头 40"/>
          <p:cNvSpPr/>
          <p:nvPr/>
        </p:nvSpPr>
        <p:spPr>
          <a:xfrm>
            <a:off x="7759776" y="4941168"/>
            <a:ext cx="484632" cy="489204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2" name="流程图: 多文档 41"/>
          <p:cNvSpPr/>
          <p:nvPr/>
        </p:nvSpPr>
        <p:spPr>
          <a:xfrm>
            <a:off x="7380312" y="5619548"/>
            <a:ext cx="1343077" cy="758952"/>
          </a:xfrm>
          <a:prstGeom prst="flowChartMultidocumen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 err="1" smtClean="0"/>
              <a:t>DependencyBlock</a:t>
            </a:r>
            <a:endParaRPr lang="zh-CN" altLang="en-US" sz="1000" b="1" dirty="0"/>
          </a:p>
        </p:txBody>
      </p:sp>
      <p:cxnSp>
        <p:nvCxnSpPr>
          <p:cNvPr id="45" name="直接连接符 44"/>
          <p:cNvCxnSpPr/>
          <p:nvPr/>
        </p:nvCxnSpPr>
        <p:spPr>
          <a:xfrm flipH="1" flipV="1">
            <a:off x="8051850" y="1700810"/>
            <a:ext cx="3" cy="213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endCxn id="15" idx="0"/>
          </p:cNvCxnSpPr>
          <p:nvPr/>
        </p:nvCxnSpPr>
        <p:spPr>
          <a:xfrm rot="10800000" flipV="1">
            <a:off x="3584526" y="1700804"/>
            <a:ext cx="4467327" cy="1350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394828" y="255170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基于</a:t>
            </a:r>
            <a:r>
              <a:rPr lang="zh-CN" altLang="en-US" dirty="0" smtClean="0"/>
              <a:t>模块依赖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23528" y="4723568"/>
            <a:ext cx="25458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 smtClean="0"/>
              <a:t>模块 </a:t>
            </a:r>
            <a:r>
              <a:rPr lang="en-US" altLang="zh-CN" sz="1400" dirty="0" smtClean="0"/>
              <a:t>( </a:t>
            </a:r>
            <a:r>
              <a:rPr lang="en-US" altLang="zh-CN" sz="1400" dirty="0" err="1" smtClean="0"/>
              <a:t>ModuleDependency</a:t>
            </a:r>
            <a:r>
              <a:rPr lang="en-US" altLang="zh-CN" sz="1400" dirty="0" smtClean="0"/>
              <a:t> 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 smtClean="0"/>
              <a:t>依赖 </a:t>
            </a:r>
            <a:r>
              <a:rPr lang="en-US" altLang="zh-CN" sz="1400" dirty="0" smtClean="0"/>
              <a:t>( </a:t>
            </a:r>
            <a:r>
              <a:rPr lang="en-US" altLang="zh-CN" sz="1400" dirty="0" err="1" smtClean="0"/>
              <a:t>XXXDependency</a:t>
            </a:r>
            <a:r>
              <a:rPr lang="en-US" altLang="zh-CN" sz="1400" dirty="0" smtClean="0"/>
              <a:t> 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 smtClean="0"/>
              <a:t>异步依赖块 </a:t>
            </a:r>
            <a:r>
              <a:rPr lang="en-US" altLang="zh-CN" sz="1400" dirty="0" smtClean="0"/>
              <a:t>( Block 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 smtClean="0"/>
              <a:t>注入变量 </a:t>
            </a:r>
            <a:r>
              <a:rPr lang="en-US" altLang="zh-CN" sz="1400" dirty="0" smtClean="0"/>
              <a:t>( </a:t>
            </a:r>
            <a:r>
              <a:rPr lang="en-US" altLang="zh-CN" sz="1400" dirty="0" err="1" smtClean="0"/>
              <a:t>VariableBlock</a:t>
            </a:r>
            <a:r>
              <a:rPr lang="en-US" altLang="zh-CN" sz="1400" dirty="0" smtClean="0"/>
              <a:t> )</a:t>
            </a:r>
            <a:endParaRPr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251520" y="4232480"/>
            <a:ext cx="1891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DependencyBlock</a:t>
            </a:r>
            <a:endParaRPr lang="zh-CN" altLang="en-US" dirty="0"/>
          </a:p>
        </p:txBody>
      </p:sp>
      <p:sp>
        <p:nvSpPr>
          <p:cNvPr id="55" name="下箭头 54"/>
          <p:cNvSpPr/>
          <p:nvPr/>
        </p:nvSpPr>
        <p:spPr>
          <a:xfrm>
            <a:off x="5575873" y="4941168"/>
            <a:ext cx="484632" cy="489204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6" name="流程图: 多文档 55"/>
          <p:cNvSpPr/>
          <p:nvPr/>
        </p:nvSpPr>
        <p:spPr>
          <a:xfrm>
            <a:off x="5196409" y="5619548"/>
            <a:ext cx="1343077" cy="758952"/>
          </a:xfrm>
          <a:prstGeom prst="flowChartMulti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Source</a:t>
            </a:r>
            <a:endParaRPr lang="zh-CN" altLang="en-US" sz="1600" b="1" dirty="0"/>
          </a:p>
        </p:txBody>
      </p:sp>
      <p:sp>
        <p:nvSpPr>
          <p:cNvPr id="57" name="矩形 56"/>
          <p:cNvSpPr/>
          <p:nvPr/>
        </p:nvSpPr>
        <p:spPr>
          <a:xfrm>
            <a:off x="395536" y="2906686"/>
            <a:ext cx="1656184" cy="5498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生成入口依赖</a:t>
            </a:r>
            <a:endParaRPr lang="zh-CN" alt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2742911" y="2690358"/>
            <a:ext cx="717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Resolver</a:t>
            </a:r>
            <a:endParaRPr lang="zh-CN" alt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4944239" y="2675012"/>
            <a:ext cx="1067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LoaderRunner</a:t>
            </a:r>
            <a:endParaRPr lang="zh-CN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2718187" y="3785594"/>
            <a:ext cx="1130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ModuleFactory</a:t>
            </a:r>
            <a:endParaRPr lang="zh-CN" altLang="en-US" sz="1200" dirty="0"/>
          </a:p>
        </p:txBody>
      </p:sp>
      <p:cxnSp>
        <p:nvCxnSpPr>
          <p:cNvPr id="61" name="直接箭头连接符 60"/>
          <p:cNvCxnSpPr/>
          <p:nvPr/>
        </p:nvCxnSpPr>
        <p:spPr>
          <a:xfrm>
            <a:off x="3585257" y="2481021"/>
            <a:ext cx="0" cy="332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5808103" y="2420888"/>
            <a:ext cx="0" cy="332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004048" y="3800073"/>
            <a:ext cx="576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Parser</a:t>
            </a:r>
            <a:endParaRPr lang="zh-CN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7308304" y="3755408"/>
            <a:ext cx="1425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DependencyFacotry</a:t>
            </a:r>
            <a:endParaRPr lang="zh-CN" alt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323528" y="2629477"/>
            <a:ext cx="1425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DependencyFacotry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5376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>
          <a:xfrm>
            <a:off x="251520" y="180975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 err="1"/>
              <a:t>Webpack</a:t>
            </a:r>
            <a:r>
              <a:rPr lang="en-US" altLang="zh-CN" sz="2400" dirty="0"/>
              <a:t> </a:t>
            </a:r>
            <a:r>
              <a:rPr lang="zh-CN" altLang="en-US" sz="2400" dirty="0"/>
              <a:t>编译</a:t>
            </a:r>
            <a:r>
              <a:rPr lang="zh-CN" altLang="en-US" sz="2400" dirty="0" smtClean="0"/>
              <a:t>流程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– </a:t>
            </a:r>
            <a:r>
              <a:rPr lang="zh-CN" altLang="en-US" sz="2400" dirty="0" smtClean="0"/>
              <a:t>打包</a:t>
            </a:r>
            <a:endParaRPr lang="zh-CN" altLang="en-US" sz="2400" dirty="0"/>
          </a:p>
        </p:txBody>
      </p:sp>
      <p:sp>
        <p:nvSpPr>
          <p:cNvPr id="14" name="标题 1"/>
          <p:cNvSpPr txBox="1">
            <a:spLocks noChangeArrowheads="1"/>
          </p:cNvSpPr>
          <p:nvPr/>
        </p:nvSpPr>
        <p:spPr>
          <a:xfrm>
            <a:off x="323528" y="1124744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 err="1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Webpack</a:t>
            </a:r>
            <a:r>
              <a:rPr lang="en-US" altLang="zh-CN" sz="2400" b="1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打包 </a:t>
            </a:r>
            <a:r>
              <a:rPr lang="en-US" altLang="zh-CN" sz="2400" b="1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( </a:t>
            </a:r>
            <a:r>
              <a:rPr lang="zh-CN" altLang="en-US" sz="2400" b="1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打包依赖块 </a:t>
            </a:r>
            <a:r>
              <a:rPr lang="en-US" altLang="zh-CN" sz="2400" b="1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, </a:t>
            </a:r>
            <a:r>
              <a:rPr lang="zh-CN" altLang="en-US" sz="2400" b="1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生成打包块 </a:t>
            </a:r>
            <a:r>
              <a:rPr lang="en-US" altLang="zh-CN" sz="2400" b="1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)</a:t>
            </a:r>
            <a:endParaRPr lang="en-US" altLang="zh-CN" sz="2400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79912" y="4407495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调用模板 </a:t>
            </a:r>
            <a:r>
              <a:rPr lang="en-US" altLang="zh-CN" dirty="0" smtClean="0"/>
              <a:t>, </a:t>
            </a:r>
            <a:r>
              <a:rPr lang="zh-CN" altLang="en-US" dirty="0" smtClean="0"/>
              <a:t>生成最终的代码</a:t>
            </a:r>
            <a:endParaRPr lang="en-US" altLang="zh-CN" dirty="0" smtClean="0"/>
          </a:p>
        </p:txBody>
      </p:sp>
      <p:sp>
        <p:nvSpPr>
          <p:cNvPr id="8" name="矩形 7"/>
          <p:cNvSpPr/>
          <p:nvPr/>
        </p:nvSpPr>
        <p:spPr>
          <a:xfrm>
            <a:off x="1043608" y="1996782"/>
            <a:ext cx="1656184" cy="5498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生成</a:t>
            </a:r>
            <a:r>
              <a:rPr lang="zh-CN" altLang="en-US" b="1" dirty="0" smtClean="0"/>
              <a:t>块</a:t>
            </a:r>
            <a:endParaRPr lang="zh-CN" altLang="en-US" b="1" dirty="0"/>
          </a:p>
        </p:txBody>
      </p:sp>
      <p:sp>
        <p:nvSpPr>
          <p:cNvPr id="15" name="矩形 14"/>
          <p:cNvSpPr/>
          <p:nvPr/>
        </p:nvSpPr>
        <p:spPr>
          <a:xfrm>
            <a:off x="1043608" y="3095160"/>
            <a:ext cx="1625450" cy="5498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生成</a:t>
            </a:r>
            <a:r>
              <a:rPr lang="en-US" altLang="zh-CN" b="1" dirty="0" smtClean="0"/>
              <a:t>hash</a:t>
            </a:r>
            <a:endParaRPr lang="en-US" altLang="zh-CN" b="1" dirty="0"/>
          </a:p>
        </p:txBody>
      </p:sp>
      <p:sp>
        <p:nvSpPr>
          <p:cNvPr id="16" name="矩形 15"/>
          <p:cNvSpPr/>
          <p:nvPr/>
        </p:nvSpPr>
        <p:spPr>
          <a:xfrm>
            <a:off x="1043608" y="4319296"/>
            <a:ext cx="1625450" cy="549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生成打包代码</a:t>
            </a:r>
            <a:endParaRPr lang="zh-CN" altLang="en-US" b="1" dirty="0"/>
          </a:p>
        </p:txBody>
      </p:sp>
      <p:sp>
        <p:nvSpPr>
          <p:cNvPr id="19" name="矩形 18"/>
          <p:cNvSpPr/>
          <p:nvPr/>
        </p:nvSpPr>
        <p:spPr>
          <a:xfrm>
            <a:off x="3779912" y="2060848"/>
            <a:ext cx="2496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基于入口模块 </a:t>
            </a:r>
            <a:r>
              <a:rPr lang="en-US" altLang="zh-CN" dirty="0" smtClean="0"/>
              <a:t>, </a:t>
            </a:r>
            <a:r>
              <a:rPr lang="zh-CN" altLang="en-US" dirty="0" smtClean="0"/>
              <a:t>生成块</a:t>
            </a:r>
            <a:endParaRPr lang="en-US" altLang="zh-CN" dirty="0"/>
          </a:p>
        </p:txBody>
      </p:sp>
      <p:sp>
        <p:nvSpPr>
          <p:cNvPr id="20" name="矩形 19"/>
          <p:cNvSpPr/>
          <p:nvPr/>
        </p:nvSpPr>
        <p:spPr>
          <a:xfrm>
            <a:off x="3759576" y="3212976"/>
            <a:ext cx="2177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基于内容 </a:t>
            </a:r>
            <a:r>
              <a:rPr lang="en-US" altLang="zh-CN" dirty="0" smtClean="0"/>
              <a:t>, </a:t>
            </a:r>
            <a:r>
              <a:rPr lang="zh-CN" altLang="en-US" dirty="0" smtClean="0"/>
              <a:t>生成</a:t>
            </a:r>
            <a:r>
              <a:rPr lang="en-US" altLang="zh-CN" dirty="0" smtClean="0"/>
              <a:t>hash</a:t>
            </a:r>
            <a:endParaRPr lang="en-US" altLang="zh-CN" dirty="0"/>
          </a:p>
        </p:txBody>
      </p:sp>
      <p:sp>
        <p:nvSpPr>
          <p:cNvPr id="21" name="矩形 20"/>
          <p:cNvSpPr/>
          <p:nvPr/>
        </p:nvSpPr>
        <p:spPr>
          <a:xfrm>
            <a:off x="3785124" y="550794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生成最终的资源</a:t>
            </a:r>
            <a:endParaRPr lang="en-US" altLang="zh-CN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1871700" y="2663112"/>
            <a:ext cx="0" cy="332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1879568" y="3855564"/>
            <a:ext cx="0" cy="332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043608" y="5445224"/>
            <a:ext cx="1625450" cy="5498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生成</a:t>
            </a:r>
            <a:r>
              <a:rPr lang="en-US" altLang="zh-CN" b="1" dirty="0" smtClean="0"/>
              <a:t>asset</a:t>
            </a:r>
            <a:endParaRPr lang="zh-CN" altLang="en-US" b="1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1848486" y="5013176"/>
            <a:ext cx="0" cy="332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82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>
          <a:xfrm>
            <a:off x="251520" y="180975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 err="1"/>
              <a:t>Webpack</a:t>
            </a:r>
            <a:r>
              <a:rPr lang="en-US" altLang="zh-CN" sz="2400" dirty="0"/>
              <a:t> </a:t>
            </a:r>
            <a:r>
              <a:rPr lang="zh-CN" altLang="en-US" sz="2400" dirty="0"/>
              <a:t>编译</a:t>
            </a:r>
            <a:r>
              <a:rPr lang="zh-CN" altLang="en-US" sz="2400" dirty="0" smtClean="0"/>
              <a:t>流程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–</a:t>
            </a:r>
            <a:r>
              <a:rPr lang="zh-CN" altLang="en-US" sz="2400" dirty="0"/>
              <a:t>打包</a:t>
            </a:r>
            <a:endParaRPr lang="zh-CN" altLang="en-US" sz="2400" dirty="0"/>
          </a:p>
        </p:txBody>
      </p:sp>
      <p:sp>
        <p:nvSpPr>
          <p:cNvPr id="14" name="标题 1"/>
          <p:cNvSpPr txBox="1">
            <a:spLocks noChangeArrowheads="1"/>
          </p:cNvSpPr>
          <p:nvPr/>
        </p:nvSpPr>
        <p:spPr>
          <a:xfrm>
            <a:off x="323528" y="1124744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 err="1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Webpack</a:t>
            </a:r>
            <a:r>
              <a:rPr lang="en-US" altLang="zh-CN" sz="24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4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打包 </a:t>
            </a:r>
            <a:r>
              <a:rPr lang="en-US" altLang="zh-CN" sz="24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( </a:t>
            </a:r>
            <a:r>
              <a:rPr lang="zh-CN" altLang="en-US" sz="24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打包依赖块 </a:t>
            </a:r>
            <a:r>
              <a:rPr lang="en-US" altLang="zh-CN" sz="24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, </a:t>
            </a:r>
            <a:r>
              <a:rPr lang="zh-CN" altLang="en-US" sz="24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生成打包块 </a:t>
            </a:r>
            <a:r>
              <a:rPr lang="en-US" altLang="zh-CN" sz="24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)</a:t>
            </a:r>
            <a:endParaRPr lang="en-US" altLang="zh-CN" sz="2400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5536" y="1844824"/>
            <a:ext cx="1656184" cy="5498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生成块</a:t>
            </a:r>
          </a:p>
        </p:txBody>
      </p:sp>
      <p:sp>
        <p:nvSpPr>
          <p:cNvPr id="15" name="矩形 14"/>
          <p:cNvSpPr/>
          <p:nvPr/>
        </p:nvSpPr>
        <p:spPr>
          <a:xfrm>
            <a:off x="2771800" y="1835834"/>
            <a:ext cx="1625450" cy="5498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生成</a:t>
            </a:r>
            <a:r>
              <a:rPr lang="en-US" altLang="zh-CN" b="1" dirty="0"/>
              <a:t>hash</a:t>
            </a:r>
          </a:p>
        </p:txBody>
      </p:sp>
      <p:sp>
        <p:nvSpPr>
          <p:cNvPr id="16" name="矩形 15"/>
          <p:cNvSpPr/>
          <p:nvPr/>
        </p:nvSpPr>
        <p:spPr>
          <a:xfrm>
            <a:off x="5004048" y="1844824"/>
            <a:ext cx="1625450" cy="549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生成打包代码</a:t>
            </a:r>
          </a:p>
        </p:txBody>
      </p:sp>
      <p:sp>
        <p:nvSpPr>
          <p:cNvPr id="22" name="矩形 21"/>
          <p:cNvSpPr/>
          <p:nvPr/>
        </p:nvSpPr>
        <p:spPr>
          <a:xfrm>
            <a:off x="7236296" y="1844824"/>
            <a:ext cx="1625450" cy="5498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生成</a:t>
            </a:r>
            <a:r>
              <a:rPr lang="en-US" altLang="zh-CN" b="1" dirty="0"/>
              <a:t>asset</a:t>
            </a:r>
            <a:endParaRPr lang="zh-CN" altLang="en-US" b="1" dirty="0"/>
          </a:p>
        </p:txBody>
      </p:sp>
      <p:cxnSp>
        <p:nvCxnSpPr>
          <p:cNvPr id="4" name="直接箭头连接符 3"/>
          <p:cNvCxnSpPr/>
          <p:nvPr/>
        </p:nvCxnSpPr>
        <p:spPr>
          <a:xfrm>
            <a:off x="2195736" y="2129380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487292" y="2119756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下箭头 40"/>
          <p:cNvSpPr/>
          <p:nvPr/>
        </p:nvSpPr>
        <p:spPr>
          <a:xfrm>
            <a:off x="7759776" y="2742456"/>
            <a:ext cx="484632" cy="489204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2" name="流程图: 多文档 41"/>
          <p:cNvSpPr/>
          <p:nvPr/>
        </p:nvSpPr>
        <p:spPr>
          <a:xfrm>
            <a:off x="7330553" y="3750168"/>
            <a:ext cx="1343077" cy="758952"/>
          </a:xfrm>
          <a:prstGeom prst="flowChartMultidocumen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asset</a:t>
            </a:r>
            <a:endParaRPr lang="zh-CN" altLang="en-US" sz="1600" b="1" dirty="0"/>
          </a:p>
        </p:txBody>
      </p:sp>
      <p:sp>
        <p:nvSpPr>
          <p:cNvPr id="57" name="矩形 56"/>
          <p:cNvSpPr/>
          <p:nvPr/>
        </p:nvSpPr>
        <p:spPr>
          <a:xfrm>
            <a:off x="395536" y="2564904"/>
            <a:ext cx="1656184" cy="5498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生成入口块</a:t>
            </a:r>
            <a:endParaRPr lang="zh-CN" altLang="en-US" b="1" dirty="0"/>
          </a:p>
        </p:txBody>
      </p:sp>
      <p:sp>
        <p:nvSpPr>
          <p:cNvPr id="29" name="矩形 28"/>
          <p:cNvSpPr/>
          <p:nvPr/>
        </p:nvSpPr>
        <p:spPr>
          <a:xfrm>
            <a:off x="380480" y="4535320"/>
            <a:ext cx="1656184" cy="5498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生成模块</a:t>
            </a:r>
            <a:r>
              <a:rPr lang="en-US" altLang="zh-CN" b="1" dirty="0" smtClean="0"/>
              <a:t>ID</a:t>
            </a:r>
            <a:endParaRPr lang="zh-CN" altLang="en-US" b="1" dirty="0"/>
          </a:p>
        </p:txBody>
      </p:sp>
      <p:sp>
        <p:nvSpPr>
          <p:cNvPr id="30" name="矩形 29"/>
          <p:cNvSpPr/>
          <p:nvPr/>
        </p:nvSpPr>
        <p:spPr>
          <a:xfrm>
            <a:off x="380480" y="5200622"/>
            <a:ext cx="1656184" cy="5498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生成块</a:t>
            </a:r>
            <a:r>
              <a:rPr lang="en-US" altLang="zh-CN" b="1" dirty="0" smtClean="0"/>
              <a:t>ID</a:t>
            </a:r>
            <a:endParaRPr lang="zh-CN" altLang="en-US" b="1" dirty="0"/>
          </a:p>
        </p:txBody>
      </p:sp>
      <p:sp>
        <p:nvSpPr>
          <p:cNvPr id="34" name="矩形 33"/>
          <p:cNvSpPr/>
          <p:nvPr/>
        </p:nvSpPr>
        <p:spPr>
          <a:xfrm>
            <a:off x="395536" y="3239176"/>
            <a:ext cx="1656184" cy="5498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优化模块</a:t>
            </a:r>
            <a:endParaRPr lang="zh-CN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380480" y="3887248"/>
            <a:ext cx="1656184" cy="5498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优化块</a:t>
            </a:r>
            <a:endParaRPr lang="zh-CN" altLang="en-US" b="1" dirty="0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6676631" y="2119756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流程图: 多文档 67"/>
          <p:cNvSpPr/>
          <p:nvPr/>
        </p:nvSpPr>
        <p:spPr>
          <a:xfrm>
            <a:off x="4519408" y="3796771"/>
            <a:ext cx="1060704" cy="758952"/>
          </a:xfrm>
          <a:prstGeom prst="flowChartMultidocumen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Chunk</a:t>
            </a:r>
            <a:endParaRPr lang="zh-CN" altLang="en-US" sz="1600" b="1" dirty="0"/>
          </a:p>
        </p:txBody>
      </p:sp>
      <p:sp>
        <p:nvSpPr>
          <p:cNvPr id="69" name="右大括号 68"/>
          <p:cNvSpPr/>
          <p:nvPr/>
        </p:nvSpPr>
        <p:spPr>
          <a:xfrm rot="10800000" flipH="1">
            <a:off x="2415063" y="2602009"/>
            <a:ext cx="356738" cy="31484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下箭头 69"/>
          <p:cNvSpPr/>
          <p:nvPr/>
        </p:nvSpPr>
        <p:spPr>
          <a:xfrm rot="16200000">
            <a:off x="3146127" y="3855911"/>
            <a:ext cx="484632" cy="638922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97647" y="1583214"/>
            <a:ext cx="72648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Template</a:t>
            </a:r>
            <a:endParaRPr lang="zh-CN" altLang="en-US" sz="1100" dirty="0"/>
          </a:p>
        </p:txBody>
      </p:sp>
      <p:sp>
        <p:nvSpPr>
          <p:cNvPr id="71" name="下箭头 70"/>
          <p:cNvSpPr/>
          <p:nvPr/>
        </p:nvSpPr>
        <p:spPr>
          <a:xfrm rot="16200000">
            <a:off x="6242471" y="3875335"/>
            <a:ext cx="484632" cy="638922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69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>
          <a:xfrm>
            <a:off x="251520" y="180975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 err="1"/>
              <a:t>Webpack</a:t>
            </a:r>
            <a:r>
              <a:rPr lang="en-US" altLang="zh-CN" sz="2400" dirty="0"/>
              <a:t> </a:t>
            </a:r>
            <a:r>
              <a:rPr lang="zh-CN" altLang="en-US" sz="2400" dirty="0"/>
              <a:t>编译</a:t>
            </a:r>
            <a:r>
              <a:rPr lang="zh-CN" altLang="en-US" sz="2400" dirty="0" smtClean="0"/>
              <a:t>流程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– </a:t>
            </a:r>
            <a:r>
              <a:rPr lang="zh-CN" altLang="en-US" sz="2400" dirty="0" smtClean="0"/>
              <a:t>打包</a:t>
            </a:r>
            <a:endParaRPr lang="zh-CN" altLang="en-US" sz="2400" dirty="0"/>
          </a:p>
        </p:txBody>
      </p:sp>
      <p:sp>
        <p:nvSpPr>
          <p:cNvPr id="14" name="标题 1"/>
          <p:cNvSpPr txBox="1">
            <a:spLocks noChangeArrowheads="1"/>
          </p:cNvSpPr>
          <p:nvPr/>
        </p:nvSpPr>
        <p:spPr>
          <a:xfrm>
            <a:off x="323528" y="1124744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 err="1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Webpack</a:t>
            </a:r>
            <a:r>
              <a:rPr lang="en-US" altLang="zh-CN" sz="24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打包 </a:t>
            </a:r>
            <a:r>
              <a:rPr lang="en-US" altLang="zh-CN" sz="2400" b="1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– </a:t>
            </a:r>
            <a:r>
              <a:rPr lang="zh-CN" altLang="en-US" sz="2400" b="1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资源的生成过程</a:t>
            </a:r>
            <a:endParaRPr lang="en-US" altLang="zh-CN" sz="2400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2" name="流程图: 多文档 41"/>
          <p:cNvSpPr/>
          <p:nvPr/>
        </p:nvSpPr>
        <p:spPr>
          <a:xfrm>
            <a:off x="6723022" y="2428121"/>
            <a:ext cx="1343077" cy="758952"/>
          </a:xfrm>
          <a:prstGeom prst="flowChartMultidocumen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asset</a:t>
            </a:r>
            <a:endParaRPr lang="zh-CN" altLang="en-US" sz="1600" b="1" dirty="0"/>
          </a:p>
        </p:txBody>
      </p:sp>
      <p:sp>
        <p:nvSpPr>
          <p:cNvPr id="40" name="流程图: 多文档 39"/>
          <p:cNvSpPr/>
          <p:nvPr/>
        </p:nvSpPr>
        <p:spPr>
          <a:xfrm>
            <a:off x="3649377" y="2432341"/>
            <a:ext cx="1060704" cy="758952"/>
          </a:xfrm>
          <a:prstGeom prst="flowChartMultidocumen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Chunk</a:t>
            </a:r>
            <a:endParaRPr lang="zh-CN" altLang="en-US" sz="1600" b="1" dirty="0"/>
          </a:p>
        </p:txBody>
      </p:sp>
      <p:sp>
        <p:nvSpPr>
          <p:cNvPr id="44" name="右大括号 43"/>
          <p:cNvSpPr/>
          <p:nvPr/>
        </p:nvSpPr>
        <p:spPr>
          <a:xfrm rot="5400000" flipH="1">
            <a:off x="7369864" y="2734831"/>
            <a:ext cx="354325" cy="19708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流程图: 多文档 45"/>
          <p:cNvSpPr/>
          <p:nvPr/>
        </p:nvSpPr>
        <p:spPr>
          <a:xfrm>
            <a:off x="2583483" y="4086105"/>
            <a:ext cx="1060704" cy="758952"/>
          </a:xfrm>
          <a:prstGeom prst="flowChartMultidocumen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Block</a:t>
            </a:r>
            <a:endParaRPr lang="zh-CN" altLang="en-US" sz="1600" b="1" dirty="0"/>
          </a:p>
        </p:txBody>
      </p:sp>
      <p:sp>
        <p:nvSpPr>
          <p:cNvPr id="48" name="流程图: 多文档 47"/>
          <p:cNvSpPr/>
          <p:nvPr/>
        </p:nvSpPr>
        <p:spPr>
          <a:xfrm>
            <a:off x="4415169" y="4038083"/>
            <a:ext cx="1060704" cy="758952"/>
          </a:xfrm>
          <a:prstGeom prst="flowChartMultidocumen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Block</a:t>
            </a:r>
            <a:endParaRPr lang="zh-CN" altLang="en-US" sz="1600" b="1" dirty="0"/>
          </a:p>
        </p:txBody>
      </p:sp>
      <p:sp>
        <p:nvSpPr>
          <p:cNvPr id="51" name="右大括号 50"/>
          <p:cNvSpPr/>
          <p:nvPr/>
        </p:nvSpPr>
        <p:spPr>
          <a:xfrm rot="5400000" flipH="1">
            <a:off x="3823177" y="2710684"/>
            <a:ext cx="354325" cy="18903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787264" y="4127401"/>
            <a:ext cx="1680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资源文件名 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资源内容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32040" y="1947721"/>
            <a:ext cx="1654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打包生成</a:t>
            </a:r>
            <a:r>
              <a:rPr lang="en-US" altLang="zh-CN" sz="1200" dirty="0" smtClean="0"/>
              <a:t>Chunk</a:t>
            </a:r>
            <a:r>
              <a:rPr lang="zh-CN" altLang="en-US" sz="1200" dirty="0" smtClean="0"/>
              <a:t>中内容</a:t>
            </a:r>
            <a:endParaRPr lang="zh-CN" altLang="en-US" sz="1200" dirty="0"/>
          </a:p>
        </p:txBody>
      </p:sp>
      <p:sp>
        <p:nvSpPr>
          <p:cNvPr id="61" name="流程图: 多文档 60"/>
          <p:cNvSpPr/>
          <p:nvPr/>
        </p:nvSpPr>
        <p:spPr>
          <a:xfrm>
            <a:off x="465332" y="2484913"/>
            <a:ext cx="1343077" cy="758952"/>
          </a:xfrm>
          <a:prstGeom prst="flowChartMulti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Block</a:t>
            </a:r>
            <a:endParaRPr lang="zh-CN" altLang="en-US" sz="16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2123728" y="1958754"/>
            <a:ext cx="1375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Block</a:t>
            </a:r>
            <a:r>
              <a:rPr lang="zh-CN" altLang="en-US" sz="1200" dirty="0" smtClean="0"/>
              <a:t>打包成</a:t>
            </a:r>
            <a:r>
              <a:rPr lang="en-US" altLang="zh-CN" sz="1200" dirty="0" smtClean="0"/>
              <a:t>Chunk</a:t>
            </a:r>
            <a:endParaRPr lang="zh-CN" altLang="en-US" sz="1200" dirty="0"/>
          </a:p>
        </p:txBody>
      </p:sp>
      <p:cxnSp>
        <p:nvCxnSpPr>
          <p:cNvPr id="63" name="直接箭头连接符 62"/>
          <p:cNvCxnSpPr/>
          <p:nvPr/>
        </p:nvCxnSpPr>
        <p:spPr>
          <a:xfrm flipV="1">
            <a:off x="2195736" y="2807597"/>
            <a:ext cx="1061370" cy="4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5186895" y="2782417"/>
            <a:ext cx="12573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右大括号 64"/>
          <p:cNvSpPr/>
          <p:nvPr/>
        </p:nvSpPr>
        <p:spPr>
          <a:xfrm rot="5400000" flipH="1">
            <a:off x="876623" y="3073281"/>
            <a:ext cx="356737" cy="13215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417511" y="4196870"/>
            <a:ext cx="16802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模块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依赖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异步依赖块 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注入变量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82896" y="450912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….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83951" y="3294037"/>
            <a:ext cx="68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</a:t>
            </a:r>
            <a:r>
              <a:rPr lang="en-US" altLang="zh-CN" dirty="0" smtClean="0"/>
              <a:t> : n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580112" y="3284984"/>
            <a:ext cx="68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 :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371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>
          <a:xfrm>
            <a:off x="251520" y="180975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 err="1"/>
              <a:t>Webpack</a:t>
            </a:r>
            <a:r>
              <a:rPr lang="en-US" altLang="zh-CN" sz="2400" dirty="0"/>
              <a:t> </a:t>
            </a:r>
            <a:r>
              <a:rPr lang="zh-CN" altLang="en-US" sz="2400" dirty="0"/>
              <a:t>编译</a:t>
            </a:r>
            <a:r>
              <a:rPr lang="zh-CN" altLang="en-US" sz="2400" dirty="0" smtClean="0"/>
              <a:t>流程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– </a:t>
            </a:r>
            <a:r>
              <a:rPr lang="zh-CN" altLang="en-US" sz="2400" dirty="0"/>
              <a:t>生成</a:t>
            </a:r>
            <a:endParaRPr lang="zh-CN" altLang="en-US" sz="2400" dirty="0"/>
          </a:p>
        </p:txBody>
      </p:sp>
      <p:sp>
        <p:nvSpPr>
          <p:cNvPr id="14" name="标题 1"/>
          <p:cNvSpPr txBox="1">
            <a:spLocks noChangeArrowheads="1"/>
          </p:cNvSpPr>
          <p:nvPr/>
        </p:nvSpPr>
        <p:spPr>
          <a:xfrm>
            <a:off x="323528" y="1124744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 err="1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Webpack</a:t>
            </a:r>
            <a:r>
              <a:rPr lang="en-US" altLang="zh-CN" sz="2400" b="1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生成 </a:t>
            </a:r>
            <a:r>
              <a:rPr lang="en-US" altLang="zh-CN" sz="2400" b="1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( </a:t>
            </a:r>
            <a:r>
              <a:rPr lang="zh-CN" altLang="en-US" sz="2400" b="1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最终的输出文件 </a:t>
            </a:r>
            <a:r>
              <a:rPr lang="en-US" altLang="zh-CN" sz="2400" b="1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)</a:t>
            </a:r>
            <a:endParaRPr lang="en-US" altLang="zh-CN" sz="2400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3608" y="1996782"/>
            <a:ext cx="1656184" cy="5498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创建目录</a:t>
            </a:r>
            <a:endParaRPr lang="zh-CN" altLang="en-US" b="1" dirty="0"/>
          </a:p>
        </p:txBody>
      </p:sp>
      <p:sp>
        <p:nvSpPr>
          <p:cNvPr id="15" name="矩形 14"/>
          <p:cNvSpPr/>
          <p:nvPr/>
        </p:nvSpPr>
        <p:spPr>
          <a:xfrm>
            <a:off x="1043608" y="3095160"/>
            <a:ext cx="1625450" cy="5498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生成文件</a:t>
            </a:r>
            <a:endParaRPr lang="en-US" altLang="zh-CN" b="1" dirty="0"/>
          </a:p>
        </p:txBody>
      </p:sp>
      <p:sp>
        <p:nvSpPr>
          <p:cNvPr id="19" name="矩形 18"/>
          <p:cNvSpPr/>
          <p:nvPr/>
        </p:nvSpPr>
        <p:spPr>
          <a:xfrm>
            <a:off x="3779912" y="2060848"/>
            <a:ext cx="2281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asset</a:t>
            </a:r>
            <a:r>
              <a:rPr lang="zh-CN" altLang="en-US" dirty="0" smtClean="0"/>
              <a:t>对应的目录</a:t>
            </a:r>
            <a:endParaRPr lang="en-US" altLang="zh-CN" dirty="0"/>
          </a:p>
        </p:txBody>
      </p:sp>
      <p:sp>
        <p:nvSpPr>
          <p:cNvPr id="20" name="矩形 19"/>
          <p:cNvSpPr/>
          <p:nvPr/>
        </p:nvSpPr>
        <p:spPr>
          <a:xfrm>
            <a:off x="3759576" y="3212976"/>
            <a:ext cx="4114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asset</a:t>
            </a:r>
            <a:r>
              <a:rPr lang="zh-CN" altLang="en-US" dirty="0" smtClean="0"/>
              <a:t>的路径和内容  </a:t>
            </a:r>
            <a:r>
              <a:rPr lang="en-US" altLang="zh-CN" dirty="0" smtClean="0"/>
              <a:t>, </a:t>
            </a:r>
            <a:r>
              <a:rPr lang="zh-CN" altLang="en-US" dirty="0" smtClean="0"/>
              <a:t>生成输出文件</a:t>
            </a:r>
            <a:endParaRPr lang="en-US" altLang="zh-CN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1871700" y="2663112"/>
            <a:ext cx="0" cy="332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42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5303</TotalTime>
  <Words>388</Words>
  <Application>Microsoft Office PowerPoint</Application>
  <PresentationFormat>全屏显示(4:3)</PresentationFormat>
  <Paragraphs>127</Paragraphs>
  <Slides>11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vgsq古松青(深圳)</dc:creator>
  <cp:lastModifiedBy>wx王骁</cp:lastModifiedBy>
  <cp:revision>355</cp:revision>
  <dcterms:created xsi:type="dcterms:W3CDTF">2015-01-04T09:38:10Z</dcterms:created>
  <dcterms:modified xsi:type="dcterms:W3CDTF">2017-07-14T06:22:23Z</dcterms:modified>
</cp:coreProperties>
</file>