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2" r:id="rId3"/>
    <p:sldId id="319" r:id="rId4"/>
    <p:sldId id="314" r:id="rId5"/>
    <p:sldId id="316" r:id="rId6"/>
    <p:sldId id="318" r:id="rId7"/>
    <p:sldId id="310" r:id="rId8"/>
    <p:sldId id="311" r:id="rId9"/>
    <p:sldId id="313" r:id="rId10"/>
    <p:sldId id="320" r:id="rId11"/>
    <p:sldId id="317" r:id="rId12"/>
    <p:sldId id="321" r:id="rId13"/>
    <p:sldId id="29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545454"/>
    <a:srgbClr val="32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86" autoAdjust="0"/>
  </p:normalViewPr>
  <p:slideViewPr>
    <p:cSldViewPr>
      <p:cViewPr>
        <p:scale>
          <a:sx n="100" d="100"/>
          <a:sy n="100" d="100"/>
        </p:scale>
        <p:origin x="-70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B74DB-0759-4ADB-B1A0-DB1B4B2643D7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C85D-0762-43D2-90CE-AC52097F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9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62FE9-26BC-4483-B8F9-6C49AEEA1FF2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174A0-EA6F-400D-A4B8-D9E89B72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29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6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8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590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00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9635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34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615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688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801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604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642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254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379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FEDE-A7FD-4F7D-9515-D8C1E06F723C}" type="datetime1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70" r:id="rId14"/>
    <p:sldLayoutId id="2147483698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1916832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Webpack</a:t>
            </a:r>
            <a:r>
              <a:rPr lang="en-US" altLang="zh-CN" sz="3600" dirty="0"/>
              <a:t> Chunk</a:t>
            </a:r>
            <a:r>
              <a:rPr lang="zh-CN" altLang="en-US" sz="3600" dirty="0"/>
              <a:t>与</a:t>
            </a:r>
            <a:r>
              <a:rPr lang="en-US" altLang="zh-CN" sz="3600" dirty="0" err="1"/>
              <a:t>DependeciesBlock</a:t>
            </a:r>
            <a:endParaRPr lang="zh-CN" altLang="en-US" sz="3600" dirty="0"/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2051720" y="3573015"/>
            <a:ext cx="4562997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王骁 </a:t>
            </a:r>
            <a:r>
              <a:rPr lang="en-US" altLang="zh-CN" sz="1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2017.07.21</a:t>
            </a:r>
            <a:endParaRPr lang="en-US" altLang="zh-CN" sz="1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9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323528" y="112474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流程图: 多文档 3"/>
          <p:cNvSpPr/>
          <p:nvPr/>
        </p:nvSpPr>
        <p:spPr>
          <a:xfrm>
            <a:off x="6972749" y="1974813"/>
            <a:ext cx="1060704" cy="758952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Chunk</a:t>
            </a:r>
            <a:endParaRPr lang="zh-CN" altLang="en-US" sz="1600" b="1" dirty="0"/>
          </a:p>
        </p:txBody>
      </p:sp>
      <p:sp>
        <p:nvSpPr>
          <p:cNvPr id="6" name="流程图: 多文档 5"/>
          <p:cNvSpPr/>
          <p:nvPr/>
        </p:nvSpPr>
        <p:spPr>
          <a:xfrm>
            <a:off x="5906855" y="3628577"/>
            <a:ext cx="1060704" cy="758952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Block</a:t>
            </a:r>
            <a:endParaRPr lang="zh-CN" altLang="en-US" sz="1600" b="1" dirty="0"/>
          </a:p>
        </p:txBody>
      </p:sp>
      <p:sp>
        <p:nvSpPr>
          <p:cNvPr id="7" name="流程图: 多文档 6"/>
          <p:cNvSpPr/>
          <p:nvPr/>
        </p:nvSpPr>
        <p:spPr>
          <a:xfrm>
            <a:off x="7738541" y="3580555"/>
            <a:ext cx="1060704" cy="758952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Block</a:t>
            </a:r>
            <a:endParaRPr lang="zh-CN" altLang="en-US" sz="1600" b="1" dirty="0"/>
          </a:p>
        </p:txBody>
      </p:sp>
      <p:sp>
        <p:nvSpPr>
          <p:cNvPr id="8" name="右大括号 7"/>
          <p:cNvSpPr/>
          <p:nvPr/>
        </p:nvSpPr>
        <p:spPr>
          <a:xfrm rot="5400000" flipH="1">
            <a:off x="7146549" y="2253156"/>
            <a:ext cx="354325" cy="18903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多文档 10"/>
          <p:cNvSpPr/>
          <p:nvPr/>
        </p:nvSpPr>
        <p:spPr>
          <a:xfrm>
            <a:off x="3788704" y="2027385"/>
            <a:ext cx="1343077" cy="758952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Block</a:t>
            </a:r>
            <a:endParaRPr lang="zh-CN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47100" y="1501226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Block</a:t>
            </a:r>
            <a:r>
              <a:rPr lang="zh-CN" altLang="en-US" sz="1200" dirty="0" smtClean="0"/>
              <a:t>打包成</a:t>
            </a:r>
            <a:r>
              <a:rPr lang="en-US" altLang="zh-CN" sz="1200" dirty="0" smtClean="0"/>
              <a:t>Chunk</a:t>
            </a:r>
            <a:endParaRPr lang="zh-CN" altLang="en-US" sz="1200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19108" y="2350069"/>
            <a:ext cx="1061370" cy="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06268" y="405159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07323" y="2836509"/>
            <a:ext cx="68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 : n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664" y="188640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Chunk</a:t>
            </a:r>
            <a:r>
              <a:rPr lang="zh-CN" altLang="en-US" b="1" dirty="0"/>
              <a:t> </a:t>
            </a:r>
            <a:r>
              <a:rPr lang="en-US" altLang="zh-CN" b="1" dirty="0" smtClean="0"/>
              <a:t>– </a:t>
            </a:r>
            <a:r>
              <a:rPr lang="en-US" altLang="zh-CN" b="1" dirty="0"/>
              <a:t>Chunk</a:t>
            </a:r>
            <a:r>
              <a:rPr lang="zh-CN" altLang="en-US" b="1" dirty="0"/>
              <a:t>与打包 </a:t>
            </a:r>
            <a:r>
              <a:rPr lang="en-US" altLang="zh-CN" b="1" dirty="0"/>
              <a:t>( seal ) 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9689" y="836712"/>
            <a:ext cx="4381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打包的目的 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将一个或多个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打包成对应的</a:t>
            </a:r>
            <a:r>
              <a:rPr lang="en-US" altLang="zh-CN" dirty="0" smtClean="0"/>
              <a:t>Chunk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179512" y="2422839"/>
            <a:ext cx="450924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打包</a:t>
            </a:r>
            <a:r>
              <a:rPr lang="zh-CN" altLang="en-US" b="1" dirty="0" smtClean="0"/>
              <a:t>的产物</a:t>
            </a:r>
            <a:endParaRPr lang="en-US" altLang="zh-CN" b="1" dirty="0" smtClean="0"/>
          </a:p>
          <a:p>
            <a:endParaRPr lang="en-US" altLang="zh-CN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Chunk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入口 </a:t>
            </a:r>
            <a:r>
              <a:rPr lang="en-US" altLang="zh-CN" dirty="0" smtClean="0"/>
              <a:t>Chunk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异步 </a:t>
            </a:r>
            <a:r>
              <a:rPr lang="en-US" altLang="zh-CN" dirty="0" smtClean="0"/>
              <a:t>Chunk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公共 </a:t>
            </a:r>
            <a:r>
              <a:rPr lang="en-US" altLang="zh-CN" dirty="0" smtClean="0"/>
              <a:t>Chunk ( </a:t>
            </a:r>
            <a:r>
              <a:rPr lang="en-US" altLang="zh-CN" dirty="0" err="1" smtClean="0"/>
              <a:t>CommonChunksPlugin</a:t>
            </a:r>
            <a:r>
              <a:rPr lang="en-US" altLang="zh-CN" dirty="0" smtClean="0"/>
              <a:t> 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Asset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Chunk</a:t>
            </a:r>
            <a:r>
              <a:rPr lang="zh-CN" altLang="en-US" dirty="0" smtClean="0"/>
              <a:t>的生成代码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09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8664" y="188640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Chunk</a:t>
            </a:r>
            <a:r>
              <a:rPr lang="zh-CN" altLang="en-US" b="1" dirty="0"/>
              <a:t> </a:t>
            </a:r>
            <a:r>
              <a:rPr lang="en-US" altLang="zh-CN" b="1" dirty="0" smtClean="0"/>
              <a:t>– Chunk</a:t>
            </a:r>
            <a:r>
              <a:rPr lang="zh-CN" altLang="en-US" b="1" dirty="0"/>
              <a:t>与</a:t>
            </a:r>
            <a:r>
              <a:rPr lang="en-US" altLang="zh-CN" b="1" dirty="0" err="1"/>
              <a:t>DependeciesBlock</a:t>
            </a:r>
            <a:r>
              <a:rPr lang="zh-CN" altLang="en-US" b="1" dirty="0"/>
              <a:t>的关系图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28" y="836712"/>
            <a:ext cx="638968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8012" y="1268760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Chunk</a:t>
            </a:r>
            <a:r>
              <a:rPr lang="zh-CN" altLang="en-US" dirty="0" smtClean="0"/>
              <a:t>由一个或多个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664" y="1638092"/>
            <a:ext cx="41815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Block</a:t>
            </a:r>
            <a:r>
              <a:rPr lang="zh-CN" altLang="en-US" dirty="0" smtClean="0"/>
              <a:t>具体形式 </a:t>
            </a:r>
            <a:r>
              <a:rPr lang="en-US" altLang="zh-CN" dirty="0" smtClean="0"/>
              <a:t>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Module ( </a:t>
            </a:r>
            <a:r>
              <a:rPr lang="zh-CN" altLang="en-US" dirty="0" smtClean="0"/>
              <a:t>模块 </a:t>
            </a:r>
            <a:r>
              <a:rPr lang="en-US" altLang="zh-CN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err="1" smtClean="0"/>
              <a:t>AsyncDependeciesBlock</a:t>
            </a:r>
            <a:r>
              <a:rPr lang="en-US" altLang="zh-CN" dirty="0" smtClean="0"/>
              <a:t> ( </a:t>
            </a:r>
            <a:r>
              <a:rPr lang="zh-CN" altLang="en-US" dirty="0" smtClean="0"/>
              <a:t>异步块 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Chunk,Block</a:t>
            </a:r>
            <a:r>
              <a:rPr lang="zh-CN" altLang="en-US" dirty="0" smtClean="0"/>
              <a:t>双向关联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6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625" y="1052736"/>
            <a:ext cx="246899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21088"/>
            <a:ext cx="6120680" cy="201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5580112" y="32129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1270501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入口块 </a:t>
            </a:r>
            <a:r>
              <a:rPr lang="en-US" altLang="zh-CN" dirty="0" smtClean="0"/>
              <a:t>main Chunk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包含 模块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1.js</a:t>
            </a:r>
            <a:r>
              <a:rPr lang="en-US" altLang="zh-CN" dirty="0" smtClean="0"/>
              <a:t>” , “</a:t>
            </a:r>
            <a:r>
              <a:rPr lang="en-US" altLang="zh-CN" dirty="0" err="1" smtClean="0"/>
              <a:t>2.js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662" y="3070701"/>
            <a:ext cx="387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异步</a:t>
            </a:r>
            <a:r>
              <a:rPr lang="zh-CN" altLang="en-US" dirty="0" smtClean="0"/>
              <a:t>块 </a:t>
            </a:r>
            <a:r>
              <a:rPr lang="en-US" altLang="zh-CN" dirty="0" smtClean="0"/>
              <a:t>null Chunk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包含 模块 </a:t>
            </a:r>
            <a:r>
              <a:rPr lang="en-US" altLang="zh-CN" dirty="0" smtClean="0"/>
              <a:t>“</a:t>
            </a:r>
            <a:r>
              <a:rPr lang="en-US" altLang="zh-CN" dirty="0" err="1"/>
              <a:t>3</a:t>
            </a:r>
            <a:r>
              <a:rPr lang="en-US" altLang="zh-CN" dirty="0" err="1" smtClean="0"/>
              <a:t>.js</a:t>
            </a:r>
            <a:r>
              <a:rPr lang="en-US" altLang="zh-CN" dirty="0" smtClean="0"/>
              <a:t>” , “</a:t>
            </a:r>
            <a:r>
              <a:rPr lang="en-US" altLang="zh-CN" dirty="0" err="1"/>
              <a:t>4</a:t>
            </a:r>
            <a:r>
              <a:rPr lang="en-US" altLang="zh-CN" dirty="0" err="1" smtClean="0"/>
              <a:t>.js</a:t>
            </a:r>
            <a:r>
              <a:rPr lang="en-US" altLang="zh-CN" dirty="0" smtClean="0"/>
              <a:t>” , “ </a:t>
            </a:r>
            <a:r>
              <a:rPr lang="en-US" altLang="zh-CN" dirty="0" err="1" smtClean="0"/>
              <a:t>5.js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7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3027759" y="3068960"/>
            <a:ext cx="269636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9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08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496944" cy="322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96548" y="17934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概述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19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7027" y="1916832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找到入口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277027" y="3079926"/>
            <a:ext cx="162545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创建</a:t>
            </a:r>
            <a:r>
              <a:rPr lang="zh-CN" altLang="en-US" b="1" dirty="0" smtClean="0"/>
              <a:t>模块</a:t>
            </a:r>
            <a:endParaRPr lang="en-US" altLang="zh-CN" b="1" dirty="0"/>
          </a:p>
        </p:txBody>
      </p:sp>
      <p:sp>
        <p:nvSpPr>
          <p:cNvPr id="10" name="矩形 9"/>
          <p:cNvSpPr/>
          <p:nvPr/>
        </p:nvSpPr>
        <p:spPr>
          <a:xfrm>
            <a:off x="277027" y="4304062"/>
            <a:ext cx="162545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构建模块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115616" y="2592454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12987" y="3840330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9" idx="3"/>
          </p:cNvCxnSpPr>
          <p:nvPr/>
        </p:nvCxnSpPr>
        <p:spPr>
          <a:xfrm rot="16200000" flipV="1">
            <a:off x="988290" y="4269045"/>
            <a:ext cx="2435172" cy="6067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917844" y="58052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7027" y="5429990"/>
            <a:ext cx="1625450" cy="549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找出</a:t>
            </a:r>
            <a:r>
              <a:rPr lang="zh-CN" altLang="en-US" b="1" dirty="0" smtClean="0"/>
              <a:t>依赖块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081905" y="4997942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11560" y="908720"/>
            <a:ext cx="1056485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构建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115616" y="1440326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96548" y="179348"/>
            <a:ext cx="5009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DependeciesBlock</a:t>
            </a:r>
            <a:r>
              <a:rPr lang="zh-CN" altLang="en-US" b="1" dirty="0"/>
              <a:t> </a:t>
            </a:r>
            <a:r>
              <a:rPr lang="en-US" altLang="zh-CN" b="1" dirty="0" smtClean="0"/>
              <a:t>– Dependencies</a:t>
            </a:r>
            <a:r>
              <a:rPr lang="zh-CN" altLang="en-US" b="1" dirty="0" smtClean="0"/>
              <a:t>与构建 </a:t>
            </a:r>
            <a:r>
              <a:rPr lang="en-US" altLang="zh-CN" b="1" dirty="0" smtClean="0"/>
              <a:t>( make )</a:t>
            </a:r>
            <a:endParaRPr lang="en-US" altLang="zh-CN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41" y="4356420"/>
            <a:ext cx="5321399" cy="204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548942" y="849486"/>
            <a:ext cx="3759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构建的目的</a:t>
            </a:r>
            <a:endParaRPr lang="en-US" altLang="zh-CN" b="1" dirty="0"/>
          </a:p>
          <a:p>
            <a:endParaRPr lang="en-US" altLang="zh-CN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生成所有的 依赖块 </a:t>
            </a:r>
            <a:r>
              <a:rPr lang="en-US" altLang="zh-CN" dirty="0" smtClean="0"/>
              <a:t>( Block 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325" y="2394754"/>
            <a:ext cx="3528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构建的产物</a:t>
            </a:r>
            <a:endParaRPr lang="en-US" altLang="zh-CN" b="1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依赖</a:t>
            </a:r>
            <a:r>
              <a:rPr lang="zh-CN" altLang="en-US" dirty="0" smtClean="0"/>
              <a:t>块 </a:t>
            </a:r>
            <a:r>
              <a:rPr lang="en-US" altLang="zh-CN" dirty="0" smtClean="0"/>
              <a:t>( Block 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 smtClean="0"/>
              <a:t>依赖</a:t>
            </a:r>
            <a:r>
              <a:rPr lang="en-US" altLang="zh-CN" dirty="0"/>
              <a:t> </a:t>
            </a:r>
            <a:r>
              <a:rPr lang="en-US" altLang="zh-CN" dirty="0" smtClean="0"/>
              <a:t>( </a:t>
            </a:r>
            <a:r>
              <a:rPr lang="zh-CN" altLang="en-US" dirty="0" smtClean="0"/>
              <a:t>模块</a:t>
            </a:r>
            <a:r>
              <a:rPr lang="en-US" altLang="zh-CN" dirty="0"/>
              <a:t> 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语句块 </a:t>
            </a:r>
            <a:r>
              <a:rPr lang="en-US" altLang="zh-CN" dirty="0" smtClean="0"/>
              <a:t>)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 smtClean="0"/>
              <a:t>异步依赖块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依赖块的注入变量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89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8664" y="188640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DependenciesBlock</a:t>
            </a:r>
            <a:r>
              <a:rPr lang="en-US" altLang="zh-CN" b="1" dirty="0" smtClean="0"/>
              <a:t> – </a:t>
            </a:r>
            <a:r>
              <a:rPr lang="zh-CN" altLang="en-US" b="1" dirty="0" smtClean="0"/>
              <a:t>结构图</a:t>
            </a:r>
            <a:r>
              <a:rPr lang="en-US" altLang="zh-CN" dirty="0" smtClean="0"/>
              <a:t> </a:t>
            </a:r>
            <a:endParaRPr lang="en-US" altLang="zh-CN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57" y="836712"/>
            <a:ext cx="8294687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980728"/>
            <a:ext cx="3704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包含零个或多个依赖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包含</a:t>
            </a:r>
            <a:r>
              <a:rPr lang="zh-CN" altLang="en-US" dirty="0"/>
              <a:t>零个或多</a:t>
            </a:r>
            <a:r>
              <a:rPr lang="zh-CN" altLang="en-US" dirty="0" smtClean="0"/>
              <a:t>个异步块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包含</a:t>
            </a:r>
            <a:r>
              <a:rPr lang="zh-CN" altLang="en-US" dirty="0" smtClean="0"/>
              <a:t>零个或多个注入变量块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80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8664" y="18864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DependenciesBlock</a:t>
            </a:r>
            <a:r>
              <a:rPr lang="en-US" altLang="zh-CN" b="1" dirty="0"/>
              <a:t> </a:t>
            </a:r>
            <a:r>
              <a:rPr lang="en-US" altLang="zh-CN" b="1" dirty="0" smtClean="0"/>
              <a:t> -- Module</a:t>
            </a:r>
            <a:endParaRPr lang="en-US" altLang="zh-CN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714216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980728"/>
            <a:ext cx="2319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表示模块代码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代码文件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外部依赖模块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err="1"/>
              <a:t>d</a:t>
            </a:r>
            <a:r>
              <a:rPr lang="en-US" altLang="zh-CN" dirty="0" err="1" smtClean="0"/>
              <a:t>ll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4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636910"/>
            <a:ext cx="5073549" cy="354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664" y="188640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DependenciesBlock</a:t>
            </a:r>
            <a:r>
              <a:rPr lang="en-US" altLang="zh-CN" b="1" dirty="0"/>
              <a:t> </a:t>
            </a:r>
            <a:r>
              <a:rPr lang="en-US" altLang="zh-CN" b="1" dirty="0" smtClean="0"/>
              <a:t> -- Dependency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087576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所有不属于本模块的内容都可以称谓依赖  </a:t>
            </a:r>
            <a:r>
              <a:rPr lang="en-US" altLang="zh-CN" dirty="0" smtClean="0"/>
              <a:t>( </a:t>
            </a:r>
            <a:r>
              <a:rPr lang="zh-CN" altLang="en-US" dirty="0" smtClean="0"/>
              <a:t>最终的代码通过</a:t>
            </a:r>
            <a:r>
              <a:rPr lang="en-US" altLang="zh-CN" dirty="0" smtClean="0"/>
              <a:t>Template </a:t>
            </a:r>
            <a:r>
              <a:rPr lang="zh-CN" altLang="en-US" dirty="0" smtClean="0"/>
              <a:t>生成 </a:t>
            </a:r>
            <a:r>
              <a:rPr lang="en-US" altLang="zh-CN" dirty="0" smtClean="0"/>
              <a:t>)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表示模块依赖的语句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表示模块依赖的模块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8694" y="1786964"/>
            <a:ext cx="234553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CommonJsRequireDependency</a:t>
            </a:r>
            <a:endParaRPr lang="en-US" altLang="zh-CN" sz="1200" b="1" dirty="0"/>
          </a:p>
        </p:txBody>
      </p:sp>
      <p:sp>
        <p:nvSpPr>
          <p:cNvPr id="6" name="矩形 5"/>
          <p:cNvSpPr/>
          <p:nvPr/>
        </p:nvSpPr>
        <p:spPr>
          <a:xfrm>
            <a:off x="2369011" y="3073304"/>
            <a:ext cx="234553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RequireHeaderDependency</a:t>
            </a:r>
            <a:endParaRPr lang="en-US" altLang="zh-CN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25552" y="1865510"/>
            <a:ext cx="309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c</a:t>
            </a:r>
            <a:r>
              <a:rPr lang="en-US" altLang="zh-CN" b="1" dirty="0" err="1" smtClean="0"/>
              <a:t>onst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module2</a:t>
            </a:r>
            <a:r>
              <a:rPr lang="en-US" altLang="zh-CN" b="1" dirty="0" smtClean="0"/>
              <a:t> = require(‘./2’);</a:t>
            </a:r>
            <a:endParaRPr lang="zh-CN" altLang="en-US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541776" y="2515320"/>
            <a:ext cx="0" cy="35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714541" y="2050176"/>
            <a:ext cx="3394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41776" y="3847468"/>
            <a:ext cx="0" cy="35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69011" y="4476480"/>
            <a:ext cx="234553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__</a:t>
            </a:r>
            <a:r>
              <a:rPr lang="en-US" altLang="zh-CN" b="1" dirty="0" err="1" smtClean="0"/>
              <a:t>webpack</a:t>
            </a:r>
            <a:r>
              <a:rPr lang="en-US" altLang="zh-CN" b="1" dirty="0" smtClean="0"/>
              <a:t>__require()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5228694" y="3049420"/>
            <a:ext cx="234553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2.js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代码内容</a:t>
            </a:r>
            <a:endParaRPr lang="en-US" altLang="zh-CN" b="1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350088" y="2508380"/>
            <a:ext cx="0" cy="35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664" y="188640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DependenciesBlock</a:t>
            </a:r>
            <a:r>
              <a:rPr lang="en-US" altLang="zh-CN" b="1" dirty="0"/>
              <a:t> </a:t>
            </a:r>
            <a:r>
              <a:rPr lang="en-US" altLang="zh-CN" b="1" dirty="0" smtClean="0"/>
              <a:t> -- Dependency </a:t>
            </a:r>
            <a:r>
              <a:rPr lang="zh-CN" altLang="en-US" b="1" dirty="0" smtClean="0"/>
              <a:t>实例</a:t>
            </a:r>
            <a:r>
              <a:rPr lang="en-US" altLang="zh-CN" b="1" dirty="0" smtClean="0"/>
              <a:t>1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425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276786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/>
              <a:t>r</a:t>
            </a:r>
            <a:r>
              <a:rPr lang="en-US" altLang="zh-CN" b="1" dirty="0" err="1" smtClean="0"/>
              <a:t>equire.ensure</a:t>
            </a:r>
            <a:r>
              <a:rPr lang="en-US" altLang="zh-CN" b="1" dirty="0" smtClean="0"/>
              <a:t> (</a:t>
            </a:r>
            <a:endParaRPr lang="en-US" altLang="zh-CN" b="1" dirty="0"/>
          </a:p>
          <a:p>
            <a:r>
              <a:rPr lang="en-US" altLang="zh-CN" b="1" dirty="0" smtClean="0"/>
              <a:t>      ['./</a:t>
            </a:r>
            <a:r>
              <a:rPr lang="en-US" altLang="zh-CN" b="1" dirty="0"/>
              <a:t>3', './4'],</a:t>
            </a:r>
          </a:p>
          <a:p>
            <a:r>
              <a:rPr lang="en-US" altLang="zh-CN" b="1" dirty="0" smtClean="0"/>
              <a:t>     function </a:t>
            </a:r>
            <a:r>
              <a:rPr lang="en-US" altLang="zh-CN" b="1" dirty="0"/>
              <a:t>() {</a:t>
            </a:r>
          </a:p>
          <a:p>
            <a:r>
              <a:rPr lang="en-US" altLang="zh-CN" b="1" dirty="0" smtClean="0"/>
              <a:t>         </a:t>
            </a:r>
            <a:r>
              <a:rPr lang="en-US" altLang="zh-CN" b="1" dirty="0" err="1" smtClean="0"/>
              <a:t>const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module5</a:t>
            </a:r>
            <a:r>
              <a:rPr lang="en-US" altLang="zh-CN" b="1" dirty="0"/>
              <a:t> = </a:t>
            </a:r>
            <a:r>
              <a:rPr lang="en-US" altLang="zh-CN" b="1" dirty="0" smtClean="0"/>
              <a:t>require ('./</a:t>
            </a:r>
            <a:r>
              <a:rPr lang="en-US" altLang="zh-CN" b="1" dirty="0"/>
              <a:t>5')</a:t>
            </a:r>
          </a:p>
          <a:p>
            <a:r>
              <a:rPr lang="en-US" altLang="zh-CN" b="1" dirty="0" smtClean="0"/>
              <a:t>     }</a:t>
            </a:r>
            <a:endParaRPr lang="en-US" altLang="zh-CN" b="1" dirty="0"/>
          </a:p>
          <a:p>
            <a:r>
              <a:rPr lang="en-US" altLang="zh-CN" b="1" dirty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580112" y="3513708"/>
            <a:ext cx="234553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CommonJsRequireDependency</a:t>
            </a:r>
            <a:endParaRPr lang="en-US" altLang="zh-CN" sz="1200" b="1" dirty="0"/>
          </a:p>
        </p:txBody>
      </p:sp>
      <p:sp>
        <p:nvSpPr>
          <p:cNvPr id="4" name="矩形 3"/>
          <p:cNvSpPr/>
          <p:nvPr/>
        </p:nvSpPr>
        <p:spPr>
          <a:xfrm>
            <a:off x="2283149" y="4835179"/>
            <a:ext cx="234553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RequireHeaderDependency</a:t>
            </a:r>
            <a:endParaRPr lang="en-US" altLang="zh-CN" sz="1200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338488" y="4063572"/>
            <a:ext cx="9376" cy="589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283149" y="5975480"/>
            <a:ext cx="234553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__</a:t>
            </a:r>
            <a:r>
              <a:rPr lang="en-US" altLang="zh-CN" b="1" dirty="0" err="1" smtClean="0"/>
              <a:t>webpack</a:t>
            </a:r>
            <a:r>
              <a:rPr lang="en-US" altLang="zh-CN" b="1" dirty="0" smtClean="0"/>
              <a:t>__require()</a:t>
            </a:r>
            <a:endParaRPr lang="en-US" altLang="zh-CN" b="1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38488" y="5542192"/>
            <a:ext cx="0" cy="35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628679" y="3788640"/>
            <a:ext cx="66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10846" y="4823352"/>
            <a:ext cx="234553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5.js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代码内容</a:t>
            </a:r>
            <a:endParaRPr lang="en-US" altLang="zh-CN" b="1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732240" y="4282312"/>
            <a:ext cx="0" cy="35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1763688" y="24928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50616" y="1871024"/>
            <a:ext cx="234553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RequireEnsureDependency</a:t>
            </a:r>
            <a:endParaRPr lang="en-US" altLang="zh-CN" sz="1200" b="1" dirty="0"/>
          </a:p>
        </p:txBody>
      </p:sp>
      <p:sp>
        <p:nvSpPr>
          <p:cNvPr id="22" name="矩形 21"/>
          <p:cNvSpPr/>
          <p:nvPr/>
        </p:nvSpPr>
        <p:spPr>
          <a:xfrm>
            <a:off x="570286" y="862912"/>
            <a:ext cx="234553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__</a:t>
            </a:r>
            <a:r>
              <a:rPr lang="en-US" altLang="zh-CN" sz="1600" b="1" dirty="0" err="1"/>
              <a:t>webpack</a:t>
            </a:r>
            <a:r>
              <a:rPr lang="en-US" altLang="zh-CN" sz="1600" b="1" dirty="0"/>
              <a:t>__</a:t>
            </a:r>
            <a:r>
              <a:rPr lang="en-US" altLang="zh-CN" sz="1600" b="1" dirty="0" err="1" smtClean="0"/>
              <a:t>require.e</a:t>
            </a:r>
            <a:r>
              <a:rPr lang="en-US" altLang="zh-CN" sz="1600" b="1" dirty="0" smtClean="0"/>
              <a:t>(…)</a:t>
            </a:r>
            <a:endParaRPr lang="en-US" altLang="zh-CN" sz="1600" b="1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63688" y="14847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555776" y="2492896"/>
            <a:ext cx="2404603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545088" y="1916832"/>
            <a:ext cx="234553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RequireEnsureItemDependency</a:t>
            </a:r>
            <a:endParaRPr lang="en-US" altLang="zh-CN" sz="1200" b="1" dirty="0"/>
          </a:p>
        </p:txBody>
      </p:sp>
      <p:sp>
        <p:nvSpPr>
          <p:cNvPr id="28" name="矩形 27"/>
          <p:cNvSpPr/>
          <p:nvPr/>
        </p:nvSpPr>
        <p:spPr>
          <a:xfrm>
            <a:off x="5580112" y="894172"/>
            <a:ext cx="234553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3.js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代码内容</a:t>
            </a:r>
            <a:endParaRPr lang="en-US" altLang="zh-CN" b="1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6730628" y="15054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8664" y="188640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DependenciesBlock</a:t>
            </a:r>
            <a:r>
              <a:rPr lang="en-US" altLang="zh-CN" b="1" dirty="0"/>
              <a:t> </a:t>
            </a:r>
            <a:r>
              <a:rPr lang="en-US" altLang="zh-CN" b="1" dirty="0" smtClean="0"/>
              <a:t> -- Dependency </a:t>
            </a:r>
            <a:r>
              <a:rPr lang="zh-CN" altLang="en-US" b="1" dirty="0" smtClean="0"/>
              <a:t>实例</a:t>
            </a:r>
            <a:r>
              <a:rPr lang="en-US" altLang="zh-CN" b="1" dirty="0" smtClean="0"/>
              <a:t>2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330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122" y="4869159"/>
            <a:ext cx="5848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14151"/>
            <a:ext cx="26098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66" y="2780928"/>
            <a:ext cx="32670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5486053" y="19139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508104" y="4077072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676" y="10580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原始代码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3120137"/>
            <a:ext cx="282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DependenciesBlockVariable</a:t>
            </a:r>
            <a:endParaRPr lang="en-US" altLang="zh-C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08" y="5373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生成代码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8664" y="188640"/>
            <a:ext cx="282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DependenciesBlockVariable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579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5730</TotalTime>
  <Words>329</Words>
  <Application>Microsoft Office PowerPoint</Application>
  <PresentationFormat>全屏显示(4:3)</PresentationFormat>
  <Paragraphs>98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vgsq古松青(深圳)</dc:creator>
  <cp:lastModifiedBy>wx王骁</cp:lastModifiedBy>
  <cp:revision>470</cp:revision>
  <dcterms:created xsi:type="dcterms:W3CDTF">2015-01-04T09:38:10Z</dcterms:created>
  <dcterms:modified xsi:type="dcterms:W3CDTF">2017-07-21T07:31:59Z</dcterms:modified>
</cp:coreProperties>
</file>