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9" r:id="rId3"/>
    <p:sldId id="296" r:id="rId4"/>
    <p:sldId id="300" r:id="rId5"/>
    <p:sldId id="301" r:id="rId6"/>
    <p:sldId id="304" r:id="rId7"/>
    <p:sldId id="302" r:id="rId8"/>
    <p:sldId id="305" r:id="rId9"/>
    <p:sldId id="308" r:id="rId10"/>
    <p:sldId id="306" r:id="rId11"/>
    <p:sldId id="307" r:id="rId12"/>
    <p:sldId id="29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545454"/>
    <a:srgbClr val="32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86" autoAdjust="0"/>
  </p:normalViewPr>
  <p:slideViewPr>
    <p:cSldViewPr>
      <p:cViewPr>
        <p:scale>
          <a:sx n="75" d="100"/>
          <a:sy n="75" d="100"/>
        </p:scale>
        <p:origin x="-66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B74DB-0759-4ADB-B1A0-DB1B4B2643D7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1C85D-0762-43D2-90CE-AC52097F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95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62FE9-26BC-4483-B8F9-6C49AEEA1FF2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174A0-EA6F-400D-A4B8-D9E89B722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298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17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17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58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1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1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17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17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17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17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17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1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5902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000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9635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548679"/>
            <a:ext cx="8964488" cy="20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16632"/>
            <a:ext cx="1152128" cy="53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21" y="47048"/>
            <a:ext cx="1080839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99134" y="6540152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版本：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V1.0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188865" y="6540151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页数：</a:t>
            </a:r>
            <a:fld id="{4EF71314-DFD0-42B1-AF00-8E4954FD3A47}" type="slidenum"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744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548679"/>
            <a:ext cx="8964488" cy="20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16632"/>
            <a:ext cx="1152128" cy="53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21" y="47048"/>
            <a:ext cx="1080839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99134" y="6540152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版本：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V1.0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188865" y="6540151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页数：</a:t>
            </a:r>
            <a:fld id="{4EF71314-DFD0-42B1-AF00-8E4954FD3A47}" type="slidenum"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744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548679"/>
            <a:ext cx="8964488" cy="20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16632"/>
            <a:ext cx="1152128" cy="53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21" y="47048"/>
            <a:ext cx="1080839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99134" y="6540152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版本：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V1.0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188865" y="6540151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页数：</a:t>
            </a:r>
            <a:fld id="{4EF71314-DFD0-42B1-AF00-8E4954FD3A47}" type="slidenum"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744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548679"/>
            <a:ext cx="8964488" cy="20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16632"/>
            <a:ext cx="1152128" cy="53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21" y="47048"/>
            <a:ext cx="1080839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99134" y="6540152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版本：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V1.0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188865" y="6540151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页数：</a:t>
            </a:r>
            <a:fld id="{4EF71314-DFD0-42B1-AF00-8E4954FD3A47}" type="slidenum"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74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346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6157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66887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801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6041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642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2543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FEDE-A7FD-4F7D-9515-D8C1E06F723C}" type="datetime1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93793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FEDE-A7FD-4F7D-9515-D8C1E06F723C}" type="datetime1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1BACC-E8C9-461F-AE0C-17AAF3AB3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3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70" r:id="rId14"/>
    <p:sldLayoutId id="2147483698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685800" y="1916832"/>
            <a:ext cx="7772400" cy="1225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Webpack</a:t>
            </a:r>
            <a:r>
              <a:rPr lang="en-US" altLang="zh-CN" sz="3600" dirty="0"/>
              <a:t> </a:t>
            </a:r>
            <a:r>
              <a:rPr lang="zh-CN" altLang="en-US" sz="3600" dirty="0"/>
              <a:t>编译流程</a:t>
            </a:r>
            <a:r>
              <a:rPr lang="zh-CN" altLang="en-US" sz="3600" dirty="0" smtClean="0"/>
              <a:t>概述</a:t>
            </a:r>
            <a:endParaRPr lang="zh-CN" altLang="en-US" sz="3600" dirty="0"/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>
          <a:xfrm>
            <a:off x="2051720" y="3573015"/>
            <a:ext cx="4562997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王骁 </a:t>
            </a:r>
            <a:r>
              <a:rPr lang="en-US" altLang="zh-CN" sz="1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2017.07.14</a:t>
            </a:r>
            <a:endParaRPr lang="en-US" altLang="zh-CN" sz="18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9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323528" y="1124744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输出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的资源文件</a:t>
            </a:r>
            <a:endParaRPr lang="en-US" altLang="zh-CN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3608" y="1996782"/>
            <a:ext cx="5018082" cy="549864"/>
            <a:chOff x="1043608" y="1996782"/>
            <a:chExt cx="5018082" cy="549864"/>
          </a:xfrm>
        </p:grpSpPr>
        <p:sp>
          <p:nvSpPr>
            <p:cNvPr id="8" name="矩形 7"/>
            <p:cNvSpPr/>
            <p:nvPr/>
          </p:nvSpPr>
          <p:spPr>
            <a:xfrm>
              <a:off x="1043608" y="1996782"/>
              <a:ext cx="1656184" cy="54986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创建目录</a:t>
              </a:r>
              <a:endParaRPr lang="zh-CN" altLang="en-US" b="1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779912" y="2060848"/>
              <a:ext cx="22817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创建</a:t>
              </a:r>
              <a:r>
                <a:rPr lang="en-US" altLang="zh-CN" dirty="0" smtClean="0"/>
                <a:t>asset</a:t>
              </a:r>
              <a:r>
                <a:rPr lang="zh-CN" altLang="en-US" dirty="0" smtClean="0"/>
                <a:t>对应的目录</a:t>
              </a:r>
              <a:endParaRPr lang="en-US" altLang="zh-CN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43608" y="2663112"/>
            <a:ext cx="6829979" cy="981912"/>
            <a:chOff x="1043608" y="2663112"/>
            <a:chExt cx="6829979" cy="981912"/>
          </a:xfrm>
        </p:grpSpPr>
        <p:sp>
          <p:nvSpPr>
            <p:cNvPr id="15" name="矩形 14"/>
            <p:cNvSpPr/>
            <p:nvPr/>
          </p:nvSpPr>
          <p:spPr>
            <a:xfrm>
              <a:off x="1043608" y="3095160"/>
              <a:ext cx="1625450" cy="5498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生成文件</a:t>
              </a:r>
              <a:endParaRPr lang="en-US" altLang="zh-CN" b="1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759576" y="3212976"/>
              <a:ext cx="41140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基于</a:t>
              </a:r>
              <a:r>
                <a:rPr lang="en-US" altLang="zh-CN" dirty="0" smtClean="0"/>
                <a:t>asset</a:t>
              </a:r>
              <a:r>
                <a:rPr lang="zh-CN" altLang="en-US" dirty="0" smtClean="0"/>
                <a:t>的路径和内容  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生成输出文件</a:t>
              </a:r>
              <a:endParaRPr lang="en-US" altLang="zh-CN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1871700" y="2663112"/>
              <a:ext cx="0" cy="3324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169087" y="188640"/>
            <a:ext cx="5122993" cy="377612"/>
            <a:chOff x="1403649" y="4437111"/>
            <a:chExt cx="6192687" cy="633126"/>
          </a:xfrm>
          <a:solidFill>
            <a:schemeClr val="bg1">
              <a:lumMod val="75000"/>
            </a:schemeClr>
          </a:solidFill>
        </p:grpSpPr>
        <p:sp>
          <p:nvSpPr>
            <p:cNvPr id="10" name="燕尾形 9"/>
            <p:cNvSpPr/>
            <p:nvPr/>
          </p:nvSpPr>
          <p:spPr>
            <a:xfrm>
              <a:off x="1403649" y="4437114"/>
              <a:ext cx="1656184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100" b="1" dirty="0" err="1" smtClean="0">
                  <a:solidFill>
                    <a:schemeClr val="bg1"/>
                  </a:solidFill>
                </a:rPr>
                <a:t>nit</a:t>
              </a:r>
              <a:endParaRPr lang="en-US" altLang="zh-CN" sz="11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</a:rPr>
                <a:t>初始化</a:t>
              </a: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2758896" y="4437114"/>
              <a:ext cx="1460671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m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ake</a:t>
              </a: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构建</a:t>
              </a:r>
              <a:endParaRPr lang="zh-CN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3871089" y="4437114"/>
              <a:ext cx="1460671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eal</a:t>
              </a: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打包</a:t>
              </a:r>
              <a:endParaRPr lang="zh-CN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4991143" y="4437111"/>
              <a:ext cx="1460671" cy="633123"/>
            </a:xfrm>
            <a:prstGeom prst="chevr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e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mit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</a:rPr>
                <a:t>生成</a:t>
              </a: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6135665" y="4437113"/>
              <a:ext cx="1460671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d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one</a:t>
              </a: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完成</a:t>
              </a:r>
              <a:endParaRPr lang="en-US" altLang="zh-CN" sz="1100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42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323528" y="1124744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Webpack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完成</a:t>
            </a:r>
            <a:endParaRPr lang="en-US" altLang="zh-CN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1996782"/>
            <a:ext cx="1656184" cy="549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完成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1043608" y="3095160"/>
            <a:ext cx="1625450" cy="549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输出统计内容</a:t>
            </a:r>
            <a:endParaRPr lang="en-US" altLang="zh-CN" b="1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871700" y="2663112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69087" y="188640"/>
            <a:ext cx="5122993" cy="377612"/>
            <a:chOff x="1403649" y="4437111"/>
            <a:chExt cx="6192687" cy="633126"/>
          </a:xfrm>
          <a:solidFill>
            <a:schemeClr val="bg1">
              <a:lumMod val="75000"/>
            </a:schemeClr>
          </a:solidFill>
        </p:grpSpPr>
        <p:sp>
          <p:nvSpPr>
            <p:cNvPr id="10" name="燕尾形 9"/>
            <p:cNvSpPr/>
            <p:nvPr/>
          </p:nvSpPr>
          <p:spPr>
            <a:xfrm>
              <a:off x="1403649" y="4437114"/>
              <a:ext cx="1656184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100" b="1" dirty="0" err="1" smtClean="0">
                  <a:solidFill>
                    <a:schemeClr val="bg1"/>
                  </a:solidFill>
                </a:rPr>
                <a:t>nit</a:t>
              </a:r>
              <a:endParaRPr lang="en-US" altLang="zh-CN" sz="11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</a:rPr>
                <a:t>初始化</a:t>
              </a: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2758896" y="4437114"/>
              <a:ext cx="1460671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m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ake</a:t>
              </a: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构建</a:t>
              </a:r>
              <a:endParaRPr lang="zh-CN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3871089" y="4437114"/>
              <a:ext cx="1460671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eal</a:t>
              </a: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打包</a:t>
              </a:r>
              <a:endParaRPr lang="zh-CN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4991143" y="4437111"/>
              <a:ext cx="1460671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e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mit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</a:rPr>
                <a:t>生成</a:t>
              </a: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6135665" y="4437113"/>
              <a:ext cx="1460671" cy="633123"/>
            </a:xfrm>
            <a:prstGeom prst="chevr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d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one</a:t>
              </a: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完成</a:t>
              </a:r>
              <a:endParaRPr lang="en-US" altLang="zh-CN" sz="1100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0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3027759" y="3068960"/>
            <a:ext cx="2696369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96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808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err="1"/>
              <a:t>Webpack</a:t>
            </a:r>
            <a:r>
              <a:rPr lang="en-US" altLang="zh-CN" sz="2400" dirty="0"/>
              <a:t> </a:t>
            </a:r>
            <a:r>
              <a:rPr lang="zh-CN" altLang="en-US" sz="2400" dirty="0"/>
              <a:t>结构图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883320"/>
            <a:ext cx="6468849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3644" y="1894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功能实体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5723" y="38737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内容</a:t>
            </a:r>
            <a:r>
              <a:rPr lang="zh-CN" altLang="en-US" dirty="0" smtClean="0"/>
              <a:t>实体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55892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底层依赖</a:t>
            </a:r>
            <a:endParaRPr lang="zh-CN" altLang="en-US" dirty="0"/>
          </a:p>
        </p:txBody>
      </p:sp>
      <p:sp>
        <p:nvSpPr>
          <p:cNvPr id="11" name="右大括号 10"/>
          <p:cNvSpPr/>
          <p:nvPr/>
        </p:nvSpPr>
        <p:spPr>
          <a:xfrm flipH="1">
            <a:off x="1406950" y="1484784"/>
            <a:ext cx="356738" cy="1152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 flipH="1">
            <a:off x="1403648" y="2708920"/>
            <a:ext cx="356738" cy="27363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 flipH="1">
            <a:off x="1403648" y="5517232"/>
            <a:ext cx="356738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7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err="1"/>
              <a:t>Webpack</a:t>
            </a:r>
            <a:r>
              <a:rPr lang="en-US" altLang="zh-CN" sz="2400" dirty="0"/>
              <a:t> </a:t>
            </a:r>
            <a:r>
              <a:rPr lang="zh-CN" altLang="en-US" sz="2400" dirty="0"/>
              <a:t>编译</a:t>
            </a:r>
            <a:r>
              <a:rPr lang="zh-CN" altLang="en-US" sz="2400" dirty="0" smtClean="0"/>
              <a:t>流程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整体流程</a:t>
            </a:r>
            <a:endParaRPr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935828" y="2924944"/>
            <a:ext cx="7347464" cy="755221"/>
            <a:chOff x="1403649" y="4437111"/>
            <a:chExt cx="6192687" cy="633126"/>
          </a:xfrm>
        </p:grpSpPr>
        <p:sp>
          <p:nvSpPr>
            <p:cNvPr id="4" name="燕尾形 3"/>
            <p:cNvSpPr/>
            <p:nvPr/>
          </p:nvSpPr>
          <p:spPr>
            <a:xfrm>
              <a:off x="1403649" y="4437114"/>
              <a:ext cx="1656184" cy="633123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nit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初始化</a:t>
              </a:r>
            </a:p>
          </p:txBody>
        </p:sp>
        <p:sp>
          <p:nvSpPr>
            <p:cNvPr id="10" name="燕尾形 9"/>
            <p:cNvSpPr/>
            <p:nvPr/>
          </p:nvSpPr>
          <p:spPr>
            <a:xfrm>
              <a:off x="2758896" y="4437114"/>
              <a:ext cx="1460671" cy="633123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m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ake</a:t>
              </a: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构建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871089" y="4437114"/>
              <a:ext cx="1460671" cy="633123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s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eal</a:t>
              </a: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打包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4991143" y="4437111"/>
              <a:ext cx="1460671" cy="633123"/>
            </a:xfrm>
            <a:prstGeom prst="chevr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e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mit</a:t>
              </a: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生成</a:t>
              </a: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6135665" y="4437113"/>
              <a:ext cx="1460671" cy="633123"/>
            </a:xfrm>
            <a:prstGeom prst="chevr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d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one</a:t>
              </a: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完成</a:t>
              </a:r>
              <a:endParaRPr lang="en-US" altLang="zh-CN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2635646" y="1844824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Webpack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编译的整体流程</a:t>
            </a:r>
            <a:endParaRPr lang="en-US" altLang="zh-CN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右大括号 1"/>
          <p:cNvSpPr/>
          <p:nvPr/>
        </p:nvSpPr>
        <p:spPr>
          <a:xfrm rot="16200000" flipH="1">
            <a:off x="4460855" y="2088005"/>
            <a:ext cx="354325" cy="41884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70537" y="4672165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编译 </a:t>
            </a:r>
            <a:r>
              <a:rPr lang="en-US" altLang="zh-CN" dirty="0" smtClean="0"/>
              <a:t>( Compile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1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42534" y="3945830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注册插件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外部</a:t>
            </a:r>
            <a:r>
              <a:rPr lang="zh-CN" altLang="en-US" dirty="0" smtClean="0"/>
              <a:t>插件 </a:t>
            </a:r>
            <a:r>
              <a:rPr lang="en-US" altLang="zh-CN" dirty="0" smtClean="0"/>
              <a:t>(</a:t>
            </a:r>
            <a:r>
              <a:rPr lang="zh-CN" altLang="en-US" dirty="0"/>
              <a:t>根据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 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内部插件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1331640" y="1754558"/>
            <a:ext cx="1656184" cy="549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验证配置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1331640" y="2852936"/>
            <a:ext cx="1625450" cy="549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实例化</a:t>
            </a:r>
            <a:r>
              <a:rPr lang="zh-CN" altLang="en-US" b="1" dirty="0" smtClean="0"/>
              <a:t>编译器</a:t>
            </a:r>
            <a:endParaRPr lang="en-US" altLang="zh-CN" b="1" dirty="0"/>
          </a:p>
        </p:txBody>
      </p:sp>
      <p:sp>
        <p:nvSpPr>
          <p:cNvPr id="16" name="矩形 15"/>
          <p:cNvSpPr/>
          <p:nvPr/>
        </p:nvSpPr>
        <p:spPr>
          <a:xfrm>
            <a:off x="1331640" y="4077072"/>
            <a:ext cx="1625450" cy="549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  <a:r>
              <a:rPr lang="zh-CN" altLang="en-US" b="1" dirty="0" smtClean="0"/>
              <a:t>插件</a:t>
            </a:r>
            <a:endParaRPr lang="en-US" altLang="zh-CN" b="1" dirty="0"/>
          </a:p>
        </p:txBody>
      </p:sp>
      <p:sp>
        <p:nvSpPr>
          <p:cNvPr id="17" name="矩形 16"/>
          <p:cNvSpPr/>
          <p:nvPr/>
        </p:nvSpPr>
        <p:spPr>
          <a:xfrm>
            <a:off x="1331640" y="5301208"/>
            <a:ext cx="1625450" cy="549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实例化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527433" y="183553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确保配置的合法性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3541633" y="2924944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Compiler : </a:t>
            </a:r>
            <a:r>
              <a:rPr lang="zh-CN" altLang="en-US" dirty="0" smtClean="0"/>
              <a:t>控制主流程 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存储所有配置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3491880" y="5435932"/>
            <a:ext cx="5642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Compilation </a:t>
            </a:r>
            <a:r>
              <a:rPr lang="zh-CN" altLang="en-US" dirty="0" smtClean="0"/>
              <a:t>控制编译流程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存储所有编译中出现的实体</a:t>
            </a:r>
            <a:endParaRPr lang="en-US" altLang="zh-CN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159732" y="2420888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167600" y="3613340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157264" y="4869160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69087" y="188640"/>
            <a:ext cx="5122993" cy="377612"/>
            <a:chOff x="1403649" y="4437111"/>
            <a:chExt cx="6192687" cy="633126"/>
          </a:xfrm>
        </p:grpSpPr>
        <p:sp>
          <p:nvSpPr>
            <p:cNvPr id="22" name="燕尾形 21"/>
            <p:cNvSpPr/>
            <p:nvPr/>
          </p:nvSpPr>
          <p:spPr>
            <a:xfrm>
              <a:off x="1403649" y="4437114"/>
              <a:ext cx="1656184" cy="633123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100" b="1" dirty="0" err="1" smtClean="0">
                  <a:solidFill>
                    <a:schemeClr val="bg1"/>
                  </a:solidFill>
                </a:rPr>
                <a:t>nit</a:t>
              </a:r>
              <a:endParaRPr lang="en-US" altLang="zh-CN" sz="11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</a:rPr>
                <a:t>初始化</a:t>
              </a:r>
            </a:p>
          </p:txBody>
        </p:sp>
        <p:sp>
          <p:nvSpPr>
            <p:cNvPr id="26" name="燕尾形 25"/>
            <p:cNvSpPr/>
            <p:nvPr/>
          </p:nvSpPr>
          <p:spPr>
            <a:xfrm>
              <a:off x="2758896" y="4437114"/>
              <a:ext cx="1460671" cy="633123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m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ake</a:t>
              </a: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构建</a:t>
              </a:r>
              <a:endParaRPr lang="zh-CN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燕尾形 26"/>
            <p:cNvSpPr/>
            <p:nvPr/>
          </p:nvSpPr>
          <p:spPr>
            <a:xfrm>
              <a:off x="3871089" y="4437114"/>
              <a:ext cx="1460671" cy="633123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eal</a:t>
              </a: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打包</a:t>
              </a:r>
              <a:endParaRPr lang="zh-CN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4991143" y="4437111"/>
              <a:ext cx="1460671" cy="633123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e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mit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</a:rPr>
                <a:t>生成</a:t>
              </a: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6135665" y="4437113"/>
              <a:ext cx="1460671" cy="633123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d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one</a:t>
              </a: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完成</a:t>
              </a:r>
              <a:endParaRPr lang="en-US" altLang="zh-CN" sz="11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0" name="标题 1"/>
          <p:cNvSpPr txBox="1">
            <a:spLocks noChangeArrowheads="1"/>
          </p:cNvSpPr>
          <p:nvPr/>
        </p:nvSpPr>
        <p:spPr>
          <a:xfrm>
            <a:off x="251520" y="980728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初始化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对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相关内容进行初始化</a:t>
            </a:r>
            <a:endParaRPr lang="en-US" altLang="zh-CN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465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251520" y="1004788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构建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基于入口</a:t>
            </a:r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生成</a:t>
            </a:r>
            <a:r>
              <a:rPr lang="zh-CN" altLang="en-US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依赖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树</a:t>
            </a:r>
            <a:endParaRPr lang="en-US" altLang="zh-CN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4407495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运行加载器 </a:t>
            </a:r>
            <a:r>
              <a:rPr lang="en-US" altLang="zh-CN" dirty="0" smtClean="0"/>
              <a:t>, </a:t>
            </a:r>
            <a:r>
              <a:rPr lang="zh-CN" altLang="en-US" dirty="0" smtClean="0"/>
              <a:t>获得模块代码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1043608" y="1996782"/>
            <a:ext cx="1656184" cy="5498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找到入口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1043608" y="3095160"/>
            <a:ext cx="1625450" cy="549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创建</a:t>
            </a:r>
            <a:r>
              <a:rPr lang="zh-CN" altLang="en-US" b="1" dirty="0" smtClean="0"/>
              <a:t>模块</a:t>
            </a:r>
            <a:endParaRPr lang="en-US" altLang="zh-CN" b="1" dirty="0"/>
          </a:p>
        </p:txBody>
      </p:sp>
      <p:sp>
        <p:nvSpPr>
          <p:cNvPr id="16" name="矩形 15"/>
          <p:cNvSpPr/>
          <p:nvPr/>
        </p:nvSpPr>
        <p:spPr>
          <a:xfrm>
            <a:off x="1043608" y="4319296"/>
            <a:ext cx="1625450" cy="549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构建模块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3779912" y="2060848"/>
            <a:ext cx="1605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配置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3759576" y="3212976"/>
            <a:ext cx="265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解析路径 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创建模块实例</a:t>
            </a:r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3785124" y="5507940"/>
            <a:ext cx="5128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解析模块代码 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找出</a:t>
            </a:r>
            <a:r>
              <a:rPr lang="zh-CN" altLang="en-US" dirty="0"/>
              <a:t>所有</a:t>
            </a:r>
            <a:r>
              <a:rPr lang="zh-CN" altLang="en-US" dirty="0" smtClean="0"/>
              <a:t>依赖块 </a:t>
            </a:r>
            <a:r>
              <a:rPr lang="en-US" altLang="zh-CN" dirty="0" smtClean="0"/>
              <a:t>, </a:t>
            </a:r>
            <a:r>
              <a:rPr lang="zh-CN" altLang="en-US" dirty="0" smtClean="0"/>
              <a:t>重复之前的步骤</a:t>
            </a:r>
            <a:endParaRPr lang="en-US" altLang="zh-CN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871700" y="2663112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879568" y="3855564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endCxn id="15" idx="3"/>
          </p:cNvCxnSpPr>
          <p:nvPr/>
        </p:nvCxnSpPr>
        <p:spPr>
          <a:xfrm rot="16200000" flipV="1">
            <a:off x="1754871" y="4284279"/>
            <a:ext cx="2435172" cy="6067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684425" y="580526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43608" y="5445224"/>
            <a:ext cx="1625450" cy="549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找出</a:t>
            </a:r>
            <a:r>
              <a:rPr lang="zh-CN" altLang="en-US" b="1" dirty="0" smtClean="0"/>
              <a:t>依赖块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848486" y="5013176"/>
            <a:ext cx="0" cy="332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69087" y="188640"/>
            <a:ext cx="5122993" cy="377612"/>
            <a:chOff x="1403649" y="4437111"/>
            <a:chExt cx="6192687" cy="633126"/>
          </a:xfrm>
          <a:solidFill>
            <a:schemeClr val="bg1">
              <a:lumMod val="75000"/>
            </a:schemeClr>
          </a:solidFill>
        </p:grpSpPr>
        <p:sp>
          <p:nvSpPr>
            <p:cNvPr id="18" name="燕尾形 17"/>
            <p:cNvSpPr/>
            <p:nvPr/>
          </p:nvSpPr>
          <p:spPr>
            <a:xfrm>
              <a:off x="1403649" y="4437114"/>
              <a:ext cx="1656184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100" b="1" dirty="0" err="1" smtClean="0">
                  <a:solidFill>
                    <a:schemeClr val="bg1"/>
                  </a:solidFill>
                </a:rPr>
                <a:t>nit</a:t>
              </a:r>
              <a:endParaRPr lang="en-US" altLang="zh-CN" sz="11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</a:rPr>
                <a:t>初始化</a:t>
              </a:r>
            </a:p>
          </p:txBody>
        </p:sp>
        <p:sp>
          <p:nvSpPr>
            <p:cNvPr id="25" name="燕尾形 24"/>
            <p:cNvSpPr/>
            <p:nvPr/>
          </p:nvSpPr>
          <p:spPr>
            <a:xfrm>
              <a:off x="2758896" y="4437114"/>
              <a:ext cx="1460671" cy="633123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m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ake</a:t>
              </a: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构建</a:t>
              </a:r>
              <a:endParaRPr lang="zh-CN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燕尾形 26"/>
            <p:cNvSpPr/>
            <p:nvPr/>
          </p:nvSpPr>
          <p:spPr>
            <a:xfrm>
              <a:off x="3871089" y="4437114"/>
              <a:ext cx="1460671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eal</a:t>
              </a: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打包</a:t>
              </a:r>
              <a:endParaRPr lang="zh-CN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4991143" y="4437111"/>
              <a:ext cx="1460671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e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mit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</a:rPr>
                <a:t>生成</a:t>
              </a: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6135665" y="4437113"/>
              <a:ext cx="1460671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d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one</a:t>
              </a: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完成</a:t>
              </a:r>
              <a:endParaRPr lang="en-US" altLang="zh-CN" sz="1100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3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5" grpId="0" animBg="1"/>
      <p:bldP spid="16" grpId="0" animBg="1"/>
      <p:bldP spid="19" grpId="0"/>
      <p:bldP spid="20" grpId="0"/>
      <p:bldP spid="21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18187" y="1547802"/>
            <a:ext cx="1679063" cy="4545494"/>
            <a:chOff x="2718187" y="1835834"/>
            <a:chExt cx="1679063" cy="4545494"/>
          </a:xfrm>
        </p:grpSpPr>
        <p:sp>
          <p:nvSpPr>
            <p:cNvPr id="15" name="矩形 14"/>
            <p:cNvSpPr/>
            <p:nvPr/>
          </p:nvSpPr>
          <p:spPr>
            <a:xfrm>
              <a:off x="2771800" y="1835834"/>
              <a:ext cx="1625450" cy="5498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创建</a:t>
              </a:r>
              <a:r>
                <a:rPr lang="zh-CN" altLang="en-US" b="1" dirty="0" smtClean="0"/>
                <a:t>模块</a:t>
              </a:r>
              <a:endParaRPr lang="en-US" altLang="zh-CN" b="1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2771800" y="2906686"/>
              <a:ext cx="1625450" cy="5498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解析路径</a:t>
              </a:r>
              <a:endParaRPr lang="en-US" altLang="zh-CN" b="1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2771800" y="4032614"/>
              <a:ext cx="1625450" cy="5498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实例化</a:t>
              </a:r>
              <a:endParaRPr lang="en-US" altLang="zh-CN" b="1" dirty="0"/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3563888" y="3501008"/>
              <a:ext cx="0" cy="3324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流程图: 多文档 10"/>
            <p:cNvSpPr/>
            <p:nvPr/>
          </p:nvSpPr>
          <p:spPr>
            <a:xfrm>
              <a:off x="3045330" y="5622376"/>
              <a:ext cx="1060704" cy="758952"/>
            </a:xfrm>
            <a:prstGeom prst="flowChartMultidocumen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Module</a:t>
              </a:r>
              <a:endParaRPr lang="zh-CN" altLang="en-US" sz="1600" b="1" dirty="0"/>
            </a:p>
          </p:txBody>
        </p:sp>
        <p:sp>
          <p:nvSpPr>
            <p:cNvPr id="12" name="下箭头 11"/>
            <p:cNvSpPr/>
            <p:nvPr/>
          </p:nvSpPr>
          <p:spPr>
            <a:xfrm>
              <a:off x="3342941" y="4956020"/>
              <a:ext cx="484632" cy="489204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42911" y="2690358"/>
              <a:ext cx="7175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Resolver</a:t>
              </a:r>
              <a:endParaRPr lang="zh-CN" alt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18187" y="3785594"/>
              <a:ext cx="1130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 smtClean="0"/>
                <a:t>ModuleFactory</a:t>
              </a:r>
              <a:endParaRPr lang="zh-CN" altLang="en-US" sz="1200" dirty="0"/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3585257" y="2481021"/>
              <a:ext cx="0" cy="3324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4487292" y="1556792"/>
            <a:ext cx="2173932" cy="4533676"/>
            <a:chOff x="4487292" y="1844824"/>
            <a:chExt cx="2173932" cy="4533676"/>
          </a:xfrm>
        </p:grpSpPr>
        <p:sp>
          <p:nvSpPr>
            <p:cNvPr id="16" name="矩形 15"/>
            <p:cNvSpPr/>
            <p:nvPr/>
          </p:nvSpPr>
          <p:spPr>
            <a:xfrm>
              <a:off x="5004048" y="1844824"/>
              <a:ext cx="1625450" cy="549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构建模块</a:t>
              </a:r>
              <a:endParaRPr lang="zh-CN" altLang="en-US" b="1" dirty="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4487292" y="2119756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5034782" y="2880486"/>
              <a:ext cx="1625450" cy="549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运行加载器</a:t>
              </a:r>
              <a:endParaRPr lang="zh-CN" altLang="en-US" b="1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5035774" y="4058814"/>
              <a:ext cx="1625450" cy="549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解析代码</a:t>
              </a:r>
              <a:endParaRPr lang="zh-CN" altLang="en-US" b="1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5782530" y="3501008"/>
              <a:ext cx="0" cy="4375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下箭头 54"/>
            <p:cNvSpPr/>
            <p:nvPr/>
          </p:nvSpPr>
          <p:spPr>
            <a:xfrm>
              <a:off x="5575873" y="4941168"/>
              <a:ext cx="484632" cy="48920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6" name="流程图: 多文档 55"/>
            <p:cNvSpPr/>
            <p:nvPr/>
          </p:nvSpPr>
          <p:spPr>
            <a:xfrm>
              <a:off x="5196409" y="5619548"/>
              <a:ext cx="1343077" cy="758952"/>
            </a:xfrm>
            <a:prstGeom prst="flowChartMulti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Source</a:t>
              </a:r>
              <a:endParaRPr lang="zh-CN" altLang="en-US" sz="16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44239" y="2675012"/>
              <a:ext cx="1067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 smtClean="0"/>
                <a:t>LoaderRunner</a:t>
              </a:r>
              <a:endParaRPr lang="zh-CN" altLang="en-US" sz="1200" dirty="0"/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5808103" y="2420888"/>
              <a:ext cx="0" cy="3324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004048" y="3800073"/>
              <a:ext cx="576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Parser</a:t>
              </a:r>
              <a:endParaRPr lang="zh-CN" altLang="en-US" sz="12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584526" y="1124739"/>
            <a:ext cx="5379962" cy="4965729"/>
            <a:chOff x="3584526" y="1412771"/>
            <a:chExt cx="5379962" cy="4965729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6805612" y="4333746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3584526" y="1412771"/>
              <a:ext cx="5379962" cy="4965729"/>
              <a:chOff x="3584526" y="1412771"/>
              <a:chExt cx="5379962" cy="4965729"/>
            </a:xfrm>
          </p:grpSpPr>
          <p:cxnSp>
            <p:nvCxnSpPr>
              <p:cNvPr id="47" name="肘形连接符 46"/>
              <p:cNvCxnSpPr>
                <a:endCxn id="15" idx="0"/>
              </p:cNvCxnSpPr>
              <p:nvPr/>
            </p:nvCxnSpPr>
            <p:spPr>
              <a:xfrm rot="10800000" flipV="1">
                <a:off x="3584526" y="1412772"/>
                <a:ext cx="4467327" cy="13503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组合 5"/>
              <p:cNvGrpSpPr/>
              <p:nvPr/>
            </p:nvGrpSpPr>
            <p:grpSpPr>
              <a:xfrm>
                <a:off x="7308304" y="1412771"/>
                <a:ext cx="1656184" cy="4965729"/>
                <a:chOff x="7308304" y="1412771"/>
                <a:chExt cx="1656184" cy="4965729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7336208" y="4058814"/>
                  <a:ext cx="1625450" cy="54986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/>
                    <a:t>找出</a:t>
                  </a:r>
                  <a:r>
                    <a:rPr lang="zh-CN" altLang="en-US" b="1" dirty="0" smtClean="0"/>
                    <a:t>依赖块</a:t>
                  </a:r>
                  <a:endParaRPr lang="zh-CN" altLang="en-US" dirty="0"/>
                </a:p>
              </p:txBody>
            </p:sp>
            <p:sp>
              <p:nvSpPr>
                <p:cNvPr id="41" name="下箭头 40"/>
                <p:cNvSpPr/>
                <p:nvPr/>
              </p:nvSpPr>
              <p:spPr>
                <a:xfrm>
                  <a:off x="7759776" y="4941168"/>
                  <a:ext cx="484632" cy="489204"/>
                </a:xfrm>
                <a:prstGeom prst="down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2" name="流程图: 多文档 41"/>
                <p:cNvSpPr/>
                <p:nvPr/>
              </p:nvSpPr>
              <p:spPr>
                <a:xfrm>
                  <a:off x="7380312" y="5619548"/>
                  <a:ext cx="1343077" cy="758952"/>
                </a:xfrm>
                <a:prstGeom prst="flowChartMultidocumen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b="1" dirty="0" err="1" smtClean="0"/>
                    <a:t>DependencyBlock</a:t>
                  </a:r>
                  <a:endParaRPr lang="zh-CN" altLang="en-US" sz="1000" b="1" dirty="0"/>
                </a:p>
              </p:txBody>
            </p:sp>
            <p:cxnSp>
              <p:nvCxnSpPr>
                <p:cNvPr id="45" name="直接连接符 44"/>
                <p:cNvCxnSpPr/>
                <p:nvPr/>
              </p:nvCxnSpPr>
              <p:spPr>
                <a:xfrm flipH="1" flipV="1">
                  <a:off x="8051854" y="1412771"/>
                  <a:ext cx="1" cy="24207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/>
                <p:cNvSpPr txBox="1"/>
                <p:nvPr/>
              </p:nvSpPr>
              <p:spPr>
                <a:xfrm>
                  <a:off x="7394828" y="2551708"/>
                  <a:ext cx="1569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基于</a:t>
                  </a:r>
                  <a:r>
                    <a:rPr lang="zh-CN" altLang="en-US" dirty="0" smtClean="0"/>
                    <a:t>模块依赖</a:t>
                  </a:r>
                  <a:endParaRPr lang="zh-CN" altLang="en-US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7308304" y="3755408"/>
                  <a:ext cx="14255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err="1" smtClean="0"/>
                    <a:t>DependencyFacotry</a:t>
                  </a:r>
                  <a:endParaRPr lang="zh-CN" altLang="en-US" sz="1200" dirty="0"/>
                </a:p>
              </p:txBody>
            </p:sp>
          </p:grpSp>
        </p:grpSp>
      </p:grpSp>
      <p:grpSp>
        <p:nvGrpSpPr>
          <p:cNvPr id="3" name="组合 2"/>
          <p:cNvGrpSpPr/>
          <p:nvPr/>
        </p:nvGrpSpPr>
        <p:grpSpPr>
          <a:xfrm>
            <a:off x="251520" y="1556792"/>
            <a:ext cx="2617898" cy="3832851"/>
            <a:chOff x="251520" y="1844824"/>
            <a:chExt cx="2617898" cy="3832851"/>
          </a:xfrm>
        </p:grpSpPr>
        <p:sp>
          <p:nvSpPr>
            <p:cNvPr id="8" name="矩形 7"/>
            <p:cNvSpPr/>
            <p:nvPr/>
          </p:nvSpPr>
          <p:spPr>
            <a:xfrm>
              <a:off x="395536" y="1844824"/>
              <a:ext cx="1656184" cy="54986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找到入口</a:t>
              </a:r>
              <a:endParaRPr lang="zh-CN" altLang="en-US" b="1" dirty="0"/>
            </a:p>
          </p:txBody>
        </p:sp>
        <p:cxnSp>
          <p:nvCxnSpPr>
            <p:cNvPr id="4" name="直接箭头连接符 3"/>
            <p:cNvCxnSpPr/>
            <p:nvPr/>
          </p:nvCxnSpPr>
          <p:spPr>
            <a:xfrm>
              <a:off x="2195736" y="2129380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23528" y="4723568"/>
              <a:ext cx="254589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sz="1400" dirty="0" smtClean="0"/>
                <a:t>模块 </a:t>
              </a:r>
              <a:r>
                <a:rPr lang="en-US" altLang="zh-CN" sz="1400" dirty="0" smtClean="0"/>
                <a:t>( </a:t>
              </a:r>
              <a:r>
                <a:rPr lang="en-US" altLang="zh-CN" sz="1400" dirty="0" err="1" smtClean="0"/>
                <a:t>ModuleDependency</a:t>
              </a:r>
              <a:r>
                <a:rPr lang="en-US" altLang="zh-CN" sz="1400" dirty="0" smtClean="0"/>
                <a:t> )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sz="1400" dirty="0" smtClean="0"/>
                <a:t>依赖 </a:t>
              </a:r>
              <a:r>
                <a:rPr lang="en-US" altLang="zh-CN" sz="1400" dirty="0" smtClean="0"/>
                <a:t>( </a:t>
              </a:r>
              <a:r>
                <a:rPr lang="en-US" altLang="zh-CN" sz="1400" dirty="0" err="1" smtClean="0"/>
                <a:t>XXXDependency</a:t>
              </a:r>
              <a:r>
                <a:rPr lang="en-US" altLang="zh-CN" sz="1400" dirty="0" smtClean="0"/>
                <a:t> )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sz="1400" dirty="0" smtClean="0"/>
                <a:t>异步依赖块 </a:t>
              </a:r>
              <a:r>
                <a:rPr lang="en-US" altLang="zh-CN" sz="1400" dirty="0" smtClean="0"/>
                <a:t>( Block )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zh-CN" altLang="en-US" sz="1400" dirty="0" smtClean="0"/>
                <a:t>注入变量 </a:t>
              </a:r>
              <a:r>
                <a:rPr lang="en-US" altLang="zh-CN" sz="1400" dirty="0" smtClean="0"/>
                <a:t>( </a:t>
              </a:r>
              <a:r>
                <a:rPr lang="en-US" altLang="zh-CN" sz="1400" dirty="0" err="1" smtClean="0"/>
                <a:t>VariableBlock</a:t>
              </a:r>
              <a:r>
                <a:rPr lang="en-US" altLang="zh-CN" sz="1400" dirty="0" smtClean="0"/>
                <a:t> )</a:t>
              </a:r>
              <a:endParaRPr lang="zh-CN" altLang="en-US" sz="14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51520" y="4232480"/>
              <a:ext cx="18918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/>
                <a:t>DependencyBlock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5536" y="2906686"/>
              <a:ext cx="1656184" cy="54986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生成入口依赖</a:t>
              </a:r>
              <a:endParaRPr lang="zh-CN" altLang="en-US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3528" y="2629477"/>
              <a:ext cx="1425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 smtClean="0"/>
                <a:t>DependencyFacotry</a:t>
              </a:r>
              <a:endParaRPr lang="zh-CN" altLang="en-US" sz="12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69087" y="188640"/>
            <a:ext cx="5122993" cy="377612"/>
            <a:chOff x="1403649" y="4437111"/>
            <a:chExt cx="6192687" cy="633126"/>
          </a:xfrm>
          <a:solidFill>
            <a:schemeClr val="bg1">
              <a:lumMod val="75000"/>
            </a:schemeClr>
          </a:solidFill>
        </p:grpSpPr>
        <p:sp>
          <p:nvSpPr>
            <p:cNvPr id="44" name="燕尾形 43"/>
            <p:cNvSpPr/>
            <p:nvPr/>
          </p:nvSpPr>
          <p:spPr>
            <a:xfrm>
              <a:off x="1403649" y="4437114"/>
              <a:ext cx="1656184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100" b="1" dirty="0" err="1" smtClean="0">
                  <a:solidFill>
                    <a:schemeClr val="bg1"/>
                  </a:solidFill>
                </a:rPr>
                <a:t>nit</a:t>
              </a:r>
              <a:endParaRPr lang="en-US" altLang="zh-CN" sz="11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</a:rPr>
                <a:t>初始化</a:t>
              </a:r>
            </a:p>
          </p:txBody>
        </p:sp>
        <p:sp>
          <p:nvSpPr>
            <p:cNvPr id="46" name="燕尾形 45"/>
            <p:cNvSpPr/>
            <p:nvPr/>
          </p:nvSpPr>
          <p:spPr>
            <a:xfrm>
              <a:off x="2758896" y="4437114"/>
              <a:ext cx="1460671" cy="633123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m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ake</a:t>
              </a: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构建</a:t>
              </a:r>
              <a:endParaRPr lang="zh-CN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燕尾形 47"/>
            <p:cNvSpPr/>
            <p:nvPr/>
          </p:nvSpPr>
          <p:spPr>
            <a:xfrm>
              <a:off x="3871089" y="4437114"/>
              <a:ext cx="1460671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eal</a:t>
              </a: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打包</a:t>
              </a:r>
              <a:endParaRPr lang="zh-CN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燕尾形 48"/>
            <p:cNvSpPr/>
            <p:nvPr/>
          </p:nvSpPr>
          <p:spPr>
            <a:xfrm>
              <a:off x="4991143" y="4437111"/>
              <a:ext cx="1460671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e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mit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</a:rPr>
                <a:t>生成</a:t>
              </a:r>
            </a:p>
          </p:txBody>
        </p:sp>
        <p:sp>
          <p:nvSpPr>
            <p:cNvPr id="50" name="燕尾形 49"/>
            <p:cNvSpPr/>
            <p:nvPr/>
          </p:nvSpPr>
          <p:spPr>
            <a:xfrm>
              <a:off x="6135665" y="4437113"/>
              <a:ext cx="1460671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d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one</a:t>
              </a: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完成</a:t>
              </a:r>
              <a:endParaRPr lang="en-US" altLang="zh-CN" sz="1100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76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323528" y="1052736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打包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构建打包块</a:t>
            </a:r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生成块资源</a:t>
            </a:r>
            <a:endParaRPr lang="en-US" altLang="zh-CN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3608" y="1996782"/>
            <a:ext cx="5232500" cy="549864"/>
            <a:chOff x="1043608" y="1996782"/>
            <a:chExt cx="5232500" cy="549864"/>
          </a:xfrm>
        </p:grpSpPr>
        <p:sp>
          <p:nvSpPr>
            <p:cNvPr id="8" name="矩形 7"/>
            <p:cNvSpPr/>
            <p:nvPr/>
          </p:nvSpPr>
          <p:spPr>
            <a:xfrm>
              <a:off x="1043608" y="1996782"/>
              <a:ext cx="1656184" cy="54986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构建</a:t>
              </a:r>
              <a:r>
                <a:rPr lang="zh-CN" altLang="en-US" b="1" dirty="0" smtClean="0"/>
                <a:t>块</a:t>
              </a:r>
              <a:endParaRPr lang="zh-CN" altLang="en-US" b="1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779912" y="2060848"/>
              <a:ext cx="24961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基于入口模块 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生成块</a:t>
              </a:r>
              <a:endParaRPr lang="en-US" altLang="zh-CN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43608" y="2663112"/>
            <a:ext cx="4893167" cy="981912"/>
            <a:chOff x="1043608" y="2663112"/>
            <a:chExt cx="4893167" cy="981912"/>
          </a:xfrm>
        </p:grpSpPr>
        <p:sp>
          <p:nvSpPr>
            <p:cNvPr id="15" name="矩形 14"/>
            <p:cNvSpPr/>
            <p:nvPr/>
          </p:nvSpPr>
          <p:spPr>
            <a:xfrm>
              <a:off x="1043608" y="3095160"/>
              <a:ext cx="1625450" cy="5498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生成</a:t>
              </a:r>
              <a:r>
                <a:rPr lang="en-US" altLang="zh-CN" b="1" dirty="0" smtClean="0"/>
                <a:t>hash</a:t>
              </a:r>
              <a:endParaRPr lang="en-US" altLang="zh-CN" b="1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759576" y="3212976"/>
              <a:ext cx="21771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基于内容 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生成</a:t>
              </a:r>
              <a:r>
                <a:rPr lang="en-US" altLang="zh-CN" dirty="0" smtClean="0"/>
                <a:t>hash</a:t>
              </a:r>
              <a:endParaRPr lang="en-US" altLang="zh-CN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1871700" y="2663112"/>
              <a:ext cx="0" cy="3324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043608" y="3855564"/>
            <a:ext cx="8784976" cy="1013596"/>
            <a:chOff x="1043608" y="3855564"/>
            <a:chExt cx="8784976" cy="1013596"/>
          </a:xfrm>
        </p:grpSpPr>
        <p:sp>
          <p:nvSpPr>
            <p:cNvPr id="6" name="TextBox 5"/>
            <p:cNvSpPr txBox="1"/>
            <p:nvPr/>
          </p:nvSpPr>
          <p:spPr>
            <a:xfrm>
              <a:off x="3779912" y="4407495"/>
              <a:ext cx="6048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调用模板 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生成最终的代码</a:t>
              </a:r>
              <a:endParaRPr lang="en-US" altLang="zh-CN" dirty="0" smtClean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43608" y="4319296"/>
              <a:ext cx="1625450" cy="549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生成打包代码</a:t>
              </a:r>
              <a:endParaRPr lang="zh-CN" altLang="en-US" b="1" dirty="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879568" y="3855564"/>
              <a:ext cx="0" cy="3324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1043608" y="5013176"/>
            <a:ext cx="4542009" cy="981912"/>
            <a:chOff x="1043608" y="5013176"/>
            <a:chExt cx="4542009" cy="981912"/>
          </a:xfrm>
        </p:grpSpPr>
        <p:sp>
          <p:nvSpPr>
            <p:cNvPr id="21" name="矩形 20"/>
            <p:cNvSpPr/>
            <p:nvPr/>
          </p:nvSpPr>
          <p:spPr>
            <a:xfrm>
              <a:off x="3785124" y="5507940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生成最终的资源</a:t>
              </a:r>
              <a:endParaRPr lang="en-US" altLang="zh-CN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43608" y="5445224"/>
              <a:ext cx="1625450" cy="5498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生成</a:t>
              </a:r>
              <a:r>
                <a:rPr lang="en-US" altLang="zh-CN" b="1" dirty="0" smtClean="0"/>
                <a:t>asset</a:t>
              </a:r>
              <a:endParaRPr lang="zh-CN" altLang="en-US" b="1" dirty="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1848486" y="5013176"/>
              <a:ext cx="0" cy="3324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169087" y="188640"/>
            <a:ext cx="5122993" cy="377612"/>
            <a:chOff x="1403649" y="4437111"/>
            <a:chExt cx="6192687" cy="633126"/>
          </a:xfrm>
          <a:solidFill>
            <a:schemeClr val="bg1">
              <a:lumMod val="75000"/>
            </a:schemeClr>
          </a:solidFill>
        </p:grpSpPr>
        <p:sp>
          <p:nvSpPr>
            <p:cNvPr id="27" name="燕尾形 26"/>
            <p:cNvSpPr/>
            <p:nvPr/>
          </p:nvSpPr>
          <p:spPr>
            <a:xfrm>
              <a:off x="1403649" y="4437114"/>
              <a:ext cx="1656184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100" b="1" dirty="0" err="1" smtClean="0">
                  <a:solidFill>
                    <a:schemeClr val="bg1"/>
                  </a:solidFill>
                </a:rPr>
                <a:t>nit</a:t>
              </a:r>
              <a:endParaRPr lang="en-US" altLang="zh-CN" sz="11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</a:rPr>
                <a:t>初始化</a:t>
              </a: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2758896" y="4437114"/>
              <a:ext cx="1460671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m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ake</a:t>
              </a: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构建</a:t>
              </a:r>
              <a:endParaRPr lang="zh-CN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3871089" y="4437114"/>
              <a:ext cx="1460671" cy="633123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eal</a:t>
              </a: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打包</a:t>
              </a:r>
              <a:endParaRPr lang="zh-CN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燕尾形 29"/>
            <p:cNvSpPr/>
            <p:nvPr/>
          </p:nvSpPr>
          <p:spPr>
            <a:xfrm>
              <a:off x="4991143" y="4437111"/>
              <a:ext cx="1460671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e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mit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</a:rPr>
                <a:t>生成</a:t>
              </a:r>
            </a:p>
          </p:txBody>
        </p:sp>
        <p:sp>
          <p:nvSpPr>
            <p:cNvPr id="31" name="燕尾形 30"/>
            <p:cNvSpPr/>
            <p:nvPr/>
          </p:nvSpPr>
          <p:spPr>
            <a:xfrm>
              <a:off x="6135665" y="4437113"/>
              <a:ext cx="1460671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d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one</a:t>
              </a: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完成</a:t>
              </a:r>
              <a:endParaRPr lang="en-US" altLang="zh-CN" sz="1100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82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195736" y="1809412"/>
            <a:ext cx="2201514" cy="549864"/>
            <a:chOff x="2195736" y="1835834"/>
            <a:chExt cx="2201514" cy="549864"/>
          </a:xfrm>
        </p:grpSpPr>
        <p:sp>
          <p:nvSpPr>
            <p:cNvPr id="15" name="矩形 14"/>
            <p:cNvSpPr/>
            <p:nvPr/>
          </p:nvSpPr>
          <p:spPr>
            <a:xfrm>
              <a:off x="2771800" y="1835834"/>
              <a:ext cx="1625450" cy="5498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生成</a:t>
              </a:r>
              <a:r>
                <a:rPr lang="en-US" altLang="zh-CN" b="1" dirty="0"/>
                <a:t>hash</a:t>
              </a:r>
            </a:p>
          </p:txBody>
        </p:sp>
        <p:cxnSp>
          <p:nvCxnSpPr>
            <p:cNvPr id="4" name="直接箭头连接符 3"/>
            <p:cNvCxnSpPr/>
            <p:nvPr/>
          </p:nvCxnSpPr>
          <p:spPr>
            <a:xfrm>
              <a:off x="2195736" y="2129380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348073" y="1809412"/>
            <a:ext cx="5068607" cy="3905662"/>
            <a:chOff x="380480" y="1844824"/>
            <a:chExt cx="5068607" cy="3905662"/>
          </a:xfrm>
        </p:grpSpPr>
        <p:sp>
          <p:nvSpPr>
            <p:cNvPr id="8" name="矩形 7"/>
            <p:cNvSpPr/>
            <p:nvPr/>
          </p:nvSpPr>
          <p:spPr>
            <a:xfrm>
              <a:off x="395536" y="1844824"/>
              <a:ext cx="1656184" cy="54986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构建</a:t>
              </a:r>
              <a:r>
                <a:rPr lang="zh-CN" altLang="en-US" b="1" dirty="0" smtClean="0"/>
                <a:t>块</a:t>
              </a:r>
              <a:endParaRPr lang="zh-CN" altLang="en-US" b="1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5536" y="2564904"/>
              <a:ext cx="1656184" cy="54986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生成入口块</a:t>
              </a:r>
              <a:endParaRPr lang="zh-CN" altLang="en-US" b="1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80480" y="4535320"/>
              <a:ext cx="1656184" cy="54986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生成模块</a:t>
              </a:r>
              <a:r>
                <a:rPr lang="en-US" altLang="zh-CN" b="1" dirty="0" smtClean="0"/>
                <a:t>ID</a:t>
              </a:r>
              <a:endParaRPr lang="zh-CN" altLang="en-US" b="1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80480" y="5200622"/>
              <a:ext cx="1656184" cy="54986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生成块</a:t>
              </a:r>
              <a:r>
                <a:rPr lang="en-US" altLang="zh-CN" b="1" dirty="0" smtClean="0"/>
                <a:t>ID</a:t>
              </a:r>
              <a:endParaRPr lang="zh-CN" altLang="en-US" b="1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395536" y="3239176"/>
              <a:ext cx="1656184" cy="54986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优化模块</a:t>
              </a:r>
              <a:endParaRPr lang="zh-CN" altLang="en-US" b="1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80480" y="3887248"/>
              <a:ext cx="1656184" cy="54986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优化块</a:t>
              </a:r>
              <a:endParaRPr lang="zh-CN" altLang="en-US" b="1" dirty="0"/>
            </a:p>
          </p:txBody>
        </p:sp>
        <p:sp>
          <p:nvSpPr>
            <p:cNvPr id="68" name="流程图: 多文档 67"/>
            <p:cNvSpPr/>
            <p:nvPr/>
          </p:nvSpPr>
          <p:spPr>
            <a:xfrm>
              <a:off x="4388383" y="3796771"/>
              <a:ext cx="1060704" cy="758952"/>
            </a:xfrm>
            <a:prstGeom prst="flowChartMultidocumen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Chunk</a:t>
              </a:r>
              <a:endParaRPr lang="zh-CN" altLang="en-US" sz="1600" b="1" dirty="0"/>
            </a:p>
          </p:txBody>
        </p:sp>
        <p:sp>
          <p:nvSpPr>
            <p:cNvPr id="69" name="右大括号 68"/>
            <p:cNvSpPr/>
            <p:nvPr/>
          </p:nvSpPr>
          <p:spPr>
            <a:xfrm rot="10800000" flipH="1">
              <a:off x="2415063" y="2602009"/>
              <a:ext cx="356738" cy="314847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下箭头 69"/>
            <p:cNvSpPr/>
            <p:nvPr/>
          </p:nvSpPr>
          <p:spPr>
            <a:xfrm rot="16200000">
              <a:off x="3146127" y="3855911"/>
              <a:ext cx="484632" cy="638922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87292" y="1556792"/>
            <a:ext cx="2142206" cy="811474"/>
            <a:chOff x="4487292" y="1583214"/>
            <a:chExt cx="2142206" cy="811474"/>
          </a:xfrm>
        </p:grpSpPr>
        <p:grpSp>
          <p:nvGrpSpPr>
            <p:cNvPr id="5" name="组合 4"/>
            <p:cNvGrpSpPr/>
            <p:nvPr/>
          </p:nvGrpSpPr>
          <p:grpSpPr>
            <a:xfrm>
              <a:off x="4487292" y="1844824"/>
              <a:ext cx="2142206" cy="549864"/>
              <a:chOff x="4487292" y="1844824"/>
              <a:chExt cx="2142206" cy="54986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004048" y="1844824"/>
                <a:ext cx="1625450" cy="54986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生成打包代码</a:t>
                </a: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4487292" y="2119756"/>
                <a:ext cx="4320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4997647" y="1583214"/>
              <a:ext cx="72648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dirty="0"/>
                <a:t>Template</a:t>
              </a:r>
              <a:endParaRPr lang="zh-CN" altLang="en-US" sz="11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165326" y="1818402"/>
            <a:ext cx="2696420" cy="2664296"/>
            <a:chOff x="6165326" y="1844824"/>
            <a:chExt cx="2696420" cy="2664296"/>
          </a:xfrm>
        </p:grpSpPr>
        <p:sp>
          <p:nvSpPr>
            <p:cNvPr id="22" name="矩形 21"/>
            <p:cNvSpPr/>
            <p:nvPr/>
          </p:nvSpPr>
          <p:spPr>
            <a:xfrm>
              <a:off x="7236296" y="1844824"/>
              <a:ext cx="1625450" cy="5498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生成</a:t>
              </a:r>
              <a:r>
                <a:rPr lang="en-US" altLang="zh-CN" b="1" dirty="0"/>
                <a:t>asset</a:t>
              </a:r>
              <a:endParaRPr lang="zh-CN" altLang="en-US" b="1" dirty="0"/>
            </a:p>
          </p:txBody>
        </p:sp>
        <p:sp>
          <p:nvSpPr>
            <p:cNvPr id="41" name="下箭头 40"/>
            <p:cNvSpPr/>
            <p:nvPr/>
          </p:nvSpPr>
          <p:spPr>
            <a:xfrm>
              <a:off x="7759776" y="2742456"/>
              <a:ext cx="484632" cy="489204"/>
            </a:xfrm>
            <a:prstGeom prst="down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流程图: 多文档 41"/>
            <p:cNvSpPr/>
            <p:nvPr/>
          </p:nvSpPr>
          <p:spPr>
            <a:xfrm>
              <a:off x="7330553" y="3750168"/>
              <a:ext cx="1343077" cy="758952"/>
            </a:xfrm>
            <a:prstGeom prst="flowChartMultidocumen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asset</a:t>
              </a:r>
              <a:endParaRPr lang="zh-CN" altLang="en-US" sz="1600" b="1" dirty="0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6676631" y="2119756"/>
              <a:ext cx="4320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下箭头 70"/>
            <p:cNvSpPr/>
            <p:nvPr/>
          </p:nvSpPr>
          <p:spPr>
            <a:xfrm rot="16200000">
              <a:off x="6242471" y="3875335"/>
              <a:ext cx="484632" cy="638922"/>
            </a:xfrm>
            <a:prstGeom prst="down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69087" y="188640"/>
            <a:ext cx="5122993" cy="377612"/>
            <a:chOff x="1403649" y="4437111"/>
            <a:chExt cx="6192687" cy="633126"/>
          </a:xfrm>
          <a:solidFill>
            <a:schemeClr val="bg1">
              <a:lumMod val="75000"/>
            </a:schemeClr>
          </a:solidFill>
        </p:grpSpPr>
        <p:sp>
          <p:nvSpPr>
            <p:cNvPr id="31" name="燕尾形 30"/>
            <p:cNvSpPr/>
            <p:nvPr/>
          </p:nvSpPr>
          <p:spPr>
            <a:xfrm>
              <a:off x="1403649" y="4437114"/>
              <a:ext cx="1656184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100" b="1" dirty="0" err="1" smtClean="0">
                  <a:solidFill>
                    <a:schemeClr val="bg1"/>
                  </a:solidFill>
                </a:rPr>
                <a:t>nit</a:t>
              </a:r>
              <a:endParaRPr lang="en-US" altLang="zh-CN" sz="11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</a:rPr>
                <a:t>初始化</a:t>
              </a:r>
            </a:p>
          </p:txBody>
        </p:sp>
        <p:sp>
          <p:nvSpPr>
            <p:cNvPr id="32" name="燕尾形 31"/>
            <p:cNvSpPr/>
            <p:nvPr/>
          </p:nvSpPr>
          <p:spPr>
            <a:xfrm>
              <a:off x="2758896" y="4437114"/>
              <a:ext cx="1460671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m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ake</a:t>
              </a: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构建</a:t>
              </a:r>
              <a:endParaRPr lang="zh-CN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871089" y="4437114"/>
              <a:ext cx="1460671" cy="633123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eal</a:t>
              </a: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打包</a:t>
              </a:r>
              <a:endParaRPr lang="zh-CN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燕尾形 35"/>
            <p:cNvSpPr/>
            <p:nvPr/>
          </p:nvSpPr>
          <p:spPr>
            <a:xfrm>
              <a:off x="4991143" y="4437111"/>
              <a:ext cx="1460671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e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mit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</a:rPr>
                <a:t>生成</a:t>
              </a: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6135665" y="4437113"/>
              <a:ext cx="1460671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d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one</a:t>
              </a: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完成</a:t>
              </a:r>
              <a:endParaRPr lang="en-US" altLang="zh-CN" sz="11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8" name="标题 1"/>
          <p:cNvSpPr txBox="1">
            <a:spLocks noChangeArrowheads="1"/>
          </p:cNvSpPr>
          <p:nvPr/>
        </p:nvSpPr>
        <p:spPr>
          <a:xfrm>
            <a:off x="323528" y="1052736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打包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构建打包块</a:t>
            </a:r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生成块资源</a:t>
            </a:r>
            <a:endParaRPr lang="en-US" altLang="zh-CN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69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323528" y="1124744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2" name="流程图: 多文档 41"/>
          <p:cNvSpPr/>
          <p:nvPr/>
        </p:nvSpPr>
        <p:spPr>
          <a:xfrm>
            <a:off x="6723022" y="2037192"/>
            <a:ext cx="1343077" cy="758952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Asset</a:t>
            </a:r>
            <a:endParaRPr lang="zh-CN" altLang="en-US" sz="1600" b="1" dirty="0"/>
          </a:p>
        </p:txBody>
      </p:sp>
      <p:sp>
        <p:nvSpPr>
          <p:cNvPr id="40" name="流程图: 多文档 39"/>
          <p:cNvSpPr/>
          <p:nvPr/>
        </p:nvSpPr>
        <p:spPr>
          <a:xfrm>
            <a:off x="3649377" y="2041412"/>
            <a:ext cx="1060704" cy="758952"/>
          </a:xfrm>
          <a:prstGeom prst="flowChartMultidocumen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Chunk</a:t>
            </a:r>
            <a:endParaRPr lang="zh-CN" altLang="en-US" sz="1600" b="1" dirty="0"/>
          </a:p>
        </p:txBody>
      </p:sp>
      <p:sp>
        <p:nvSpPr>
          <p:cNvPr id="44" name="右大括号 43"/>
          <p:cNvSpPr/>
          <p:nvPr/>
        </p:nvSpPr>
        <p:spPr>
          <a:xfrm rot="5400000" flipH="1">
            <a:off x="7369864" y="2343902"/>
            <a:ext cx="354325" cy="1970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多文档 45"/>
          <p:cNvSpPr/>
          <p:nvPr/>
        </p:nvSpPr>
        <p:spPr>
          <a:xfrm>
            <a:off x="2583483" y="3695176"/>
            <a:ext cx="1060704" cy="758952"/>
          </a:xfrm>
          <a:prstGeom prst="flowChartMultidocumen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Block</a:t>
            </a:r>
            <a:endParaRPr lang="zh-CN" altLang="en-US" sz="1600" b="1" dirty="0"/>
          </a:p>
        </p:txBody>
      </p:sp>
      <p:sp>
        <p:nvSpPr>
          <p:cNvPr id="48" name="流程图: 多文档 47"/>
          <p:cNvSpPr/>
          <p:nvPr/>
        </p:nvSpPr>
        <p:spPr>
          <a:xfrm>
            <a:off x="4415169" y="3647154"/>
            <a:ext cx="1060704" cy="758952"/>
          </a:xfrm>
          <a:prstGeom prst="flowChartMultidocumen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Block</a:t>
            </a:r>
            <a:endParaRPr lang="zh-CN" altLang="en-US" sz="1600" b="1" dirty="0"/>
          </a:p>
        </p:txBody>
      </p:sp>
      <p:sp>
        <p:nvSpPr>
          <p:cNvPr id="51" name="右大括号 50"/>
          <p:cNvSpPr/>
          <p:nvPr/>
        </p:nvSpPr>
        <p:spPr>
          <a:xfrm rot="5400000" flipH="1">
            <a:off x="3823177" y="2319755"/>
            <a:ext cx="354325" cy="18903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87264" y="3736472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资源文件名 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资源内容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2040" y="1556792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打包生成</a:t>
            </a:r>
            <a:r>
              <a:rPr lang="en-US" altLang="zh-CN" sz="1200" dirty="0" smtClean="0"/>
              <a:t>Chunk</a:t>
            </a:r>
            <a:r>
              <a:rPr lang="zh-CN" altLang="en-US" sz="1200" dirty="0" smtClean="0"/>
              <a:t>中内容</a:t>
            </a:r>
            <a:endParaRPr lang="zh-CN" altLang="en-US" sz="1200" dirty="0"/>
          </a:p>
        </p:txBody>
      </p:sp>
      <p:sp>
        <p:nvSpPr>
          <p:cNvPr id="61" name="流程图: 多文档 60"/>
          <p:cNvSpPr/>
          <p:nvPr/>
        </p:nvSpPr>
        <p:spPr>
          <a:xfrm>
            <a:off x="465332" y="2093984"/>
            <a:ext cx="1343077" cy="758952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Block</a:t>
            </a:r>
            <a:endParaRPr lang="zh-CN" altLang="en-US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123728" y="1567825"/>
            <a:ext cx="137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Block</a:t>
            </a:r>
            <a:r>
              <a:rPr lang="zh-CN" altLang="en-US" sz="1200" dirty="0" smtClean="0"/>
              <a:t>打包成</a:t>
            </a:r>
            <a:r>
              <a:rPr lang="en-US" altLang="zh-CN" sz="1200" dirty="0" smtClean="0"/>
              <a:t>Chunk</a:t>
            </a:r>
            <a:endParaRPr lang="zh-CN" altLang="en-US" sz="1200" dirty="0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2195736" y="2416668"/>
            <a:ext cx="1061370" cy="4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5186895" y="2391488"/>
            <a:ext cx="12573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 rot="5400000" flipH="1">
            <a:off x="876623" y="2682352"/>
            <a:ext cx="356737" cy="1321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17511" y="3805941"/>
            <a:ext cx="1680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模块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依赖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异步依赖块 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注入变量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2896" y="411819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83951" y="2903108"/>
            <a:ext cx="68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 : n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80112" y="2894055"/>
            <a:ext cx="68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: 1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69087" y="188640"/>
            <a:ext cx="5122993" cy="377612"/>
            <a:chOff x="1403649" y="4437111"/>
            <a:chExt cx="6192687" cy="633126"/>
          </a:xfrm>
          <a:solidFill>
            <a:schemeClr val="bg1">
              <a:lumMod val="75000"/>
            </a:schemeClr>
          </a:solidFill>
        </p:grpSpPr>
        <p:sp>
          <p:nvSpPr>
            <p:cNvPr id="22" name="燕尾形 21"/>
            <p:cNvSpPr/>
            <p:nvPr/>
          </p:nvSpPr>
          <p:spPr>
            <a:xfrm>
              <a:off x="1403649" y="4437114"/>
              <a:ext cx="1656184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100" b="1" dirty="0" err="1" smtClean="0">
                  <a:solidFill>
                    <a:schemeClr val="bg1"/>
                  </a:solidFill>
                </a:rPr>
                <a:t>nit</a:t>
              </a:r>
              <a:endParaRPr lang="en-US" altLang="zh-CN" sz="11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</a:rPr>
                <a:t>初始化</a:t>
              </a: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2758896" y="4437114"/>
              <a:ext cx="1460671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m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ake</a:t>
              </a: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构建</a:t>
              </a:r>
              <a:endParaRPr lang="zh-CN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>
              <a:off x="3871089" y="4437114"/>
              <a:ext cx="1460671" cy="633123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eal</a:t>
              </a: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打包</a:t>
              </a:r>
              <a:endParaRPr lang="zh-CN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燕尾形 24"/>
            <p:cNvSpPr/>
            <p:nvPr/>
          </p:nvSpPr>
          <p:spPr>
            <a:xfrm>
              <a:off x="4991143" y="4437111"/>
              <a:ext cx="1460671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e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mit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</a:rPr>
                <a:t>生成</a:t>
              </a:r>
            </a:p>
          </p:txBody>
        </p:sp>
        <p:sp>
          <p:nvSpPr>
            <p:cNvPr id="26" name="燕尾形 25"/>
            <p:cNvSpPr/>
            <p:nvPr/>
          </p:nvSpPr>
          <p:spPr>
            <a:xfrm>
              <a:off x="6135665" y="4437113"/>
              <a:ext cx="1460671" cy="633123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d</a:t>
              </a:r>
              <a:r>
                <a:rPr lang="en-US" altLang="zh-CN" sz="1100" b="1" dirty="0" smtClean="0">
                  <a:solidFill>
                    <a:schemeClr val="bg1"/>
                  </a:solidFill>
                </a:rPr>
                <a:t>one</a:t>
              </a: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</a:rPr>
                <a:t>完成</a:t>
              </a:r>
              <a:endParaRPr lang="en-US" altLang="zh-CN" sz="1100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71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5450</TotalTime>
  <Words>415</Words>
  <Application>Microsoft Office PowerPoint</Application>
  <PresentationFormat>全屏显示(4:3)</PresentationFormat>
  <Paragraphs>202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vgsq古松青(深圳)</dc:creator>
  <cp:lastModifiedBy>wx王骁</cp:lastModifiedBy>
  <cp:revision>381</cp:revision>
  <dcterms:created xsi:type="dcterms:W3CDTF">2015-01-04T09:38:10Z</dcterms:created>
  <dcterms:modified xsi:type="dcterms:W3CDTF">2017-07-14T08:55:07Z</dcterms:modified>
</cp:coreProperties>
</file>