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8501E-B7DE-47AC-8883-8CCA5A05B3D3}" v="661" dt="2020-04-02T21:32:03.935"/>
    <p1510:client id="{54F0D072-D674-4579-9AB1-DACDE6A0BD4F}" v="175" dt="2020-04-03T20:40:19.522"/>
    <p1510:client id="{63CD68DE-FB8B-4F6F-9DD5-870FC325EE2C}" v="14" dt="2020-04-02T21:29:01.594"/>
    <p1510:client id="{6A0EDAA0-8095-481A-9A64-7EB000AD3C54}" v="53" dt="2020-04-02T21:31:08.326"/>
    <p1510:client id="{7AC02A34-8ED2-4340-8EFF-EB26B6127A78}" v="119" dt="2020-04-02T21:20:41.383"/>
    <p1510:client id="{8FB562B1-C558-4244-B22A-374DE3C34744}" v="709" dt="2020-04-03T20:53:36.634"/>
    <p1510:client id="{BFCBB814-47A8-42C5-8D8F-8004B53BFFCC}" v="797" dt="2020-04-02T21:29:51.624"/>
    <p1510:client id="{DCBCE36D-924D-4B2E-9B02-F911022CE4A0}" v="82" dt="2020-04-03T20:51:12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Marini" userId="896cdf74ad30483e" providerId="Windows Live" clId="Web-{8FB562B1-C558-4244-B22A-374DE3C34744}"/>
    <pc:docChg chg="addSld modSld">
      <pc:chgData name="Vinícius Marini" userId="896cdf74ad30483e" providerId="Windows Live" clId="Web-{8FB562B1-C558-4244-B22A-374DE3C34744}" dt="2020-04-03T20:53:36.634" v="689" actId="14100"/>
      <pc:docMkLst>
        <pc:docMk/>
      </pc:docMkLst>
      <pc:sldChg chg="addSp delSp modSp">
        <pc:chgData name="Vinícius Marini" userId="896cdf74ad30483e" providerId="Windows Live" clId="Web-{8FB562B1-C558-4244-B22A-374DE3C34744}" dt="2020-04-03T20:50:48.503" v="634" actId="1076"/>
        <pc:sldMkLst>
          <pc:docMk/>
          <pc:sldMk cId="521040635" sldId="256"/>
        </pc:sldMkLst>
        <pc:picChg chg="del">
          <ac:chgData name="Vinícius Marini" userId="896cdf74ad30483e" providerId="Windows Live" clId="Web-{8FB562B1-C558-4244-B22A-374DE3C34744}" dt="2020-04-03T20:50:06.548" v="628"/>
          <ac:picMkLst>
            <pc:docMk/>
            <pc:sldMk cId="521040635" sldId="256"/>
            <ac:picMk id="4" creationId="{96A99809-8E62-4761-B880-746E662636E2}"/>
          </ac:picMkLst>
        </pc:picChg>
        <pc:picChg chg="add mod">
          <ac:chgData name="Vinícius Marini" userId="896cdf74ad30483e" providerId="Windows Live" clId="Web-{8FB562B1-C558-4244-B22A-374DE3C34744}" dt="2020-04-03T20:50:48.503" v="634" actId="1076"/>
          <ac:picMkLst>
            <pc:docMk/>
            <pc:sldMk cId="521040635" sldId="256"/>
            <ac:picMk id="124" creationId="{F409CEDD-A3B0-4C19-836D-C34AF4ED1611}"/>
          </ac:picMkLst>
        </pc:picChg>
      </pc:sldChg>
      <pc:sldChg chg="modSp">
        <pc:chgData name="Vinícius Marini" userId="896cdf74ad30483e" providerId="Windows Live" clId="Web-{8FB562B1-C558-4244-B22A-374DE3C34744}" dt="2020-04-03T20:52:39.304" v="679" actId="20577"/>
        <pc:sldMkLst>
          <pc:docMk/>
          <pc:sldMk cId="984805164" sldId="258"/>
        </pc:sldMkLst>
        <pc:spChg chg="mod">
          <ac:chgData name="Vinícius Marini" userId="896cdf74ad30483e" providerId="Windows Live" clId="Web-{8FB562B1-C558-4244-B22A-374DE3C34744}" dt="2020-04-03T20:52:39.304" v="679" actId="20577"/>
          <ac:spMkLst>
            <pc:docMk/>
            <pc:sldMk cId="984805164" sldId="258"/>
            <ac:spMk id="3" creationId="{76548214-259B-4295-B74A-260F5346034A}"/>
          </ac:spMkLst>
        </pc:spChg>
      </pc:sldChg>
      <pc:sldChg chg="addSp delSp modSp">
        <pc:chgData name="Vinícius Marini" userId="896cdf74ad30483e" providerId="Windows Live" clId="Web-{8FB562B1-C558-4244-B22A-374DE3C34744}" dt="2020-04-03T20:18:29.354" v="170" actId="1076"/>
        <pc:sldMkLst>
          <pc:docMk/>
          <pc:sldMk cId="3017915634" sldId="261"/>
        </pc:sldMkLst>
        <pc:spChg chg="del">
          <ac:chgData name="Vinícius Marini" userId="896cdf74ad30483e" providerId="Windows Live" clId="Web-{8FB562B1-C558-4244-B22A-374DE3C34744}" dt="2020-04-03T20:13:30.687" v="48"/>
          <ac:spMkLst>
            <pc:docMk/>
            <pc:sldMk cId="3017915634" sldId="261"/>
            <ac:spMk id="2" creationId="{24960FEF-1213-42C6-87EC-635B49D730A1}"/>
          </ac:spMkLst>
        </pc:spChg>
        <pc:spChg chg="del mod">
          <ac:chgData name="Vinícius Marini" userId="896cdf74ad30483e" providerId="Windows Live" clId="Web-{8FB562B1-C558-4244-B22A-374DE3C34744}" dt="2020-04-03T20:13:28.797" v="47"/>
          <ac:spMkLst>
            <pc:docMk/>
            <pc:sldMk cId="3017915634" sldId="261"/>
            <ac:spMk id="3" creationId="{239FF759-7A5B-4936-BD03-4FBA76CD7E6C}"/>
          </ac:spMkLst>
        </pc:spChg>
        <pc:spChg chg="add mod">
          <ac:chgData name="Vinícius Marini" userId="896cdf74ad30483e" providerId="Windows Live" clId="Web-{8FB562B1-C558-4244-B22A-374DE3C34744}" dt="2020-04-03T20:14:31.580" v="99" actId="1076"/>
          <ac:spMkLst>
            <pc:docMk/>
            <pc:sldMk cId="3017915634" sldId="261"/>
            <ac:spMk id="5" creationId="{D29F8A11-9CB7-4658-8DA2-843E91FEFE9C}"/>
          </ac:spMkLst>
        </pc:spChg>
        <pc:spChg chg="add mod">
          <ac:chgData name="Vinícius Marini" userId="896cdf74ad30483e" providerId="Windows Live" clId="Web-{8FB562B1-C558-4244-B22A-374DE3C34744}" dt="2020-04-03T20:14:26.424" v="96" actId="20577"/>
          <ac:spMkLst>
            <pc:docMk/>
            <pc:sldMk cId="3017915634" sldId="261"/>
            <ac:spMk id="7" creationId="{0041C31E-E4D6-4A16-808C-3121B91AA3E3}"/>
          </ac:spMkLst>
        </pc:spChg>
        <pc:spChg chg="add del">
          <ac:chgData name="Vinícius Marini" userId="896cdf74ad30483e" providerId="Windows Live" clId="Web-{8FB562B1-C558-4244-B22A-374DE3C34744}" dt="2020-04-03T20:09:26.694" v="13"/>
          <ac:spMkLst>
            <pc:docMk/>
            <pc:sldMk cId="3017915634" sldId="261"/>
            <ac:spMk id="9" creationId="{B282B3A0-4BE1-437C-B2C0-F29564B58C8E}"/>
          </ac:spMkLst>
        </pc:spChg>
        <pc:spChg chg="add del mod">
          <ac:chgData name="Vinícius Marini" userId="896cdf74ad30483e" providerId="Windows Live" clId="Web-{8FB562B1-C558-4244-B22A-374DE3C34744}" dt="2020-04-03T20:14:12.970" v="90"/>
          <ac:spMkLst>
            <pc:docMk/>
            <pc:sldMk cId="3017915634" sldId="261"/>
            <ac:spMk id="21" creationId="{1E3DB084-0FCE-43CD-B315-EFB0F056787A}"/>
          </ac:spMkLst>
        </pc:spChg>
        <pc:spChg chg="add del mod">
          <ac:chgData name="Vinícius Marini" userId="896cdf74ad30483e" providerId="Windows Live" clId="Web-{8FB562B1-C558-4244-B22A-374DE3C34744}" dt="2020-04-03T20:14:09.095" v="89"/>
          <ac:spMkLst>
            <pc:docMk/>
            <pc:sldMk cId="3017915634" sldId="261"/>
            <ac:spMk id="23" creationId="{893C3FAB-6DB4-42EC-B046-EACC745033E9}"/>
          </ac:spMkLst>
        </pc:spChg>
        <pc:spChg chg="add mod">
          <ac:chgData name="Vinícius Marini" userId="896cdf74ad30483e" providerId="Windows Live" clId="Web-{8FB562B1-C558-4244-B22A-374DE3C34744}" dt="2020-04-03T20:16:10.959" v="135" actId="1076"/>
          <ac:spMkLst>
            <pc:docMk/>
            <pc:sldMk cId="3017915634" sldId="261"/>
            <ac:spMk id="30" creationId="{C42A9BD2-6754-4707-BCE1-C55D5FB806EB}"/>
          </ac:spMkLst>
        </pc:spChg>
        <pc:spChg chg="add mod">
          <ac:chgData name="Vinícius Marini" userId="896cdf74ad30483e" providerId="Windows Live" clId="Web-{8FB562B1-C558-4244-B22A-374DE3C34744}" dt="2020-04-03T20:16:23.006" v="155" actId="20577"/>
          <ac:spMkLst>
            <pc:docMk/>
            <pc:sldMk cId="3017915634" sldId="261"/>
            <ac:spMk id="31" creationId="{D8BC5639-304B-4E84-8F2B-73957A630CFF}"/>
          </ac:spMkLst>
        </pc:spChg>
        <pc:picChg chg="add mod">
          <ac:chgData name="Vinícius Marini" userId="896cdf74ad30483e" providerId="Windows Live" clId="Web-{8FB562B1-C558-4244-B22A-374DE3C34744}" dt="2020-04-03T20:18:21.401" v="168" actId="1076"/>
          <ac:picMkLst>
            <pc:docMk/>
            <pc:sldMk cId="3017915634" sldId="261"/>
            <ac:picMk id="10" creationId="{72E8C1A6-6DC6-4AA0-96F5-9A45E1F70C50}"/>
          </ac:picMkLst>
        </pc:picChg>
        <pc:picChg chg="add mod">
          <ac:chgData name="Vinícius Marini" userId="896cdf74ad30483e" providerId="Windows Live" clId="Web-{8FB562B1-C558-4244-B22A-374DE3C34744}" dt="2020-04-03T20:15:33.833" v="122" actId="1076"/>
          <ac:picMkLst>
            <pc:docMk/>
            <pc:sldMk cId="3017915634" sldId="261"/>
            <ac:picMk id="12" creationId="{5B6F11A9-EAE7-4EA5-BF34-0B7742048E8C}"/>
          </ac:picMkLst>
        </pc:picChg>
        <pc:picChg chg="add mod">
          <ac:chgData name="Vinícius Marini" userId="896cdf74ad30483e" providerId="Windows Live" clId="Web-{8FB562B1-C558-4244-B22A-374DE3C34744}" dt="2020-04-03T20:18:29.354" v="170" actId="1076"/>
          <ac:picMkLst>
            <pc:docMk/>
            <pc:sldMk cId="3017915634" sldId="261"/>
            <ac:picMk id="14" creationId="{E7F7CC33-310B-4554-9B47-C9C5E301E435}"/>
          </ac:picMkLst>
        </pc:picChg>
        <pc:picChg chg="add mod">
          <ac:chgData name="Vinícius Marini" userId="896cdf74ad30483e" providerId="Windows Live" clId="Web-{8FB562B1-C558-4244-B22A-374DE3C34744}" dt="2020-04-03T20:14:40.252" v="101" actId="1076"/>
          <ac:picMkLst>
            <pc:docMk/>
            <pc:sldMk cId="3017915634" sldId="261"/>
            <ac:picMk id="15" creationId="{A339D344-21CF-4A66-A742-868FCE86A69C}"/>
          </ac:picMkLst>
        </pc:picChg>
        <pc:picChg chg="add del mod">
          <ac:chgData name="Vinícius Marini" userId="896cdf74ad30483e" providerId="Windows Live" clId="Web-{8FB562B1-C558-4244-B22A-374DE3C34744}" dt="2020-04-03T20:12:18.872" v="39"/>
          <ac:picMkLst>
            <pc:docMk/>
            <pc:sldMk cId="3017915634" sldId="261"/>
            <ac:picMk id="16" creationId="{EBA5011F-8310-489A-B0AF-40061ED6E073}"/>
          </ac:picMkLst>
        </pc:picChg>
        <pc:picChg chg="add mod">
          <ac:chgData name="Vinícius Marini" userId="896cdf74ad30483e" providerId="Windows Live" clId="Web-{8FB562B1-C558-4244-B22A-374DE3C34744}" dt="2020-04-03T20:14:46.675" v="103" actId="1076"/>
          <ac:picMkLst>
            <pc:docMk/>
            <pc:sldMk cId="3017915634" sldId="261"/>
            <ac:picMk id="18" creationId="{C093230C-E161-476D-893B-14CE9CE1FAA9}"/>
          </ac:picMkLst>
        </pc:picChg>
        <pc:picChg chg="add mod">
          <ac:chgData name="Vinícius Marini" userId="896cdf74ad30483e" providerId="Windows Live" clId="Web-{8FB562B1-C558-4244-B22A-374DE3C34744}" dt="2020-04-03T20:15:04.800" v="111" actId="1076"/>
          <ac:picMkLst>
            <pc:docMk/>
            <pc:sldMk cId="3017915634" sldId="261"/>
            <ac:picMk id="24" creationId="{B49AE9EC-E502-4017-8484-D5FA653F8CC1}"/>
          </ac:picMkLst>
        </pc:picChg>
        <pc:picChg chg="add mod">
          <ac:chgData name="Vinícius Marini" userId="896cdf74ad30483e" providerId="Windows Live" clId="Web-{8FB562B1-C558-4244-B22A-374DE3C34744}" dt="2020-04-03T20:15:26.223" v="120" actId="1076"/>
          <ac:picMkLst>
            <pc:docMk/>
            <pc:sldMk cId="3017915634" sldId="261"/>
            <ac:picMk id="25" creationId="{DD750DD6-A4AA-4072-B965-A14E3F3A9168}"/>
          </ac:picMkLst>
        </pc:picChg>
        <pc:picChg chg="add mod">
          <ac:chgData name="Vinícius Marini" userId="896cdf74ad30483e" providerId="Windows Live" clId="Web-{8FB562B1-C558-4244-B22A-374DE3C34744}" dt="2020-04-03T20:18:11.791" v="166" actId="1076"/>
          <ac:picMkLst>
            <pc:docMk/>
            <pc:sldMk cId="3017915634" sldId="261"/>
            <ac:picMk id="26" creationId="{18C69145-D47A-4EC9-8675-C7355332250A}"/>
          </ac:picMkLst>
        </pc:picChg>
        <pc:picChg chg="add mod">
          <ac:chgData name="Vinícius Marini" userId="896cdf74ad30483e" providerId="Windows Live" clId="Web-{8FB562B1-C558-4244-B22A-374DE3C34744}" dt="2020-04-03T20:18:06.604" v="164" actId="1076"/>
          <ac:picMkLst>
            <pc:docMk/>
            <pc:sldMk cId="3017915634" sldId="261"/>
            <ac:picMk id="27" creationId="{461AF240-F731-45A8-BF5D-B97FE353A278}"/>
          </ac:picMkLst>
        </pc:picChg>
        <pc:picChg chg="add mod">
          <ac:chgData name="Vinícius Marini" userId="896cdf74ad30483e" providerId="Windows Live" clId="Web-{8FB562B1-C558-4244-B22A-374DE3C34744}" dt="2020-04-03T20:15:49.817" v="127" actId="1076"/>
          <ac:picMkLst>
            <pc:docMk/>
            <pc:sldMk cId="3017915634" sldId="261"/>
            <ac:picMk id="28" creationId="{81D353F0-127D-46FB-813E-E148A4611469}"/>
          </ac:picMkLst>
        </pc:picChg>
        <pc:picChg chg="add mod">
          <ac:chgData name="Vinícius Marini" userId="896cdf74ad30483e" providerId="Windows Live" clId="Web-{8FB562B1-C558-4244-B22A-374DE3C34744}" dt="2020-04-03T20:16:55.039" v="161" actId="1076"/>
          <ac:picMkLst>
            <pc:docMk/>
            <pc:sldMk cId="3017915634" sldId="261"/>
            <ac:picMk id="29" creationId="{57EEF5EC-90EC-48E5-8426-F4F78DFE34EA}"/>
          </ac:picMkLst>
        </pc:picChg>
      </pc:sldChg>
      <pc:sldChg chg="modSp new">
        <pc:chgData name="Vinícius Marini" userId="896cdf74ad30483e" providerId="Windows Live" clId="Web-{8FB562B1-C558-4244-B22A-374DE3C34744}" dt="2020-04-03T20:14:06.486" v="87" actId="20577"/>
        <pc:sldMkLst>
          <pc:docMk/>
          <pc:sldMk cId="4233948662" sldId="262"/>
        </pc:sldMkLst>
        <pc:spChg chg="mod">
          <ac:chgData name="Vinícius Marini" userId="896cdf74ad30483e" providerId="Windows Live" clId="Web-{8FB562B1-C558-4244-B22A-374DE3C34744}" dt="2020-04-03T20:13:46.172" v="70" actId="20577"/>
          <ac:spMkLst>
            <pc:docMk/>
            <pc:sldMk cId="4233948662" sldId="262"/>
            <ac:spMk id="2" creationId="{F8BD7516-DFB4-4418-A581-F2FED5E74579}"/>
          </ac:spMkLst>
        </pc:spChg>
        <pc:spChg chg="mod">
          <ac:chgData name="Vinícius Marini" userId="896cdf74ad30483e" providerId="Windows Live" clId="Web-{8FB562B1-C558-4244-B22A-374DE3C34744}" dt="2020-04-03T20:14:06.486" v="87" actId="20577"/>
          <ac:spMkLst>
            <pc:docMk/>
            <pc:sldMk cId="4233948662" sldId="262"/>
            <ac:spMk id="3" creationId="{166B7425-CBC5-4EDA-BBFD-1B757047EE07}"/>
          </ac:spMkLst>
        </pc:spChg>
      </pc:sldChg>
      <pc:sldChg chg="addSp modSp new">
        <pc:chgData name="Vinícius Marini" userId="896cdf74ad30483e" providerId="Windows Live" clId="Web-{8FB562B1-C558-4244-B22A-374DE3C34744}" dt="2020-04-03T20:22:43.708" v="224" actId="20577"/>
        <pc:sldMkLst>
          <pc:docMk/>
          <pc:sldMk cId="3076007798" sldId="263"/>
        </pc:sldMkLst>
        <pc:spChg chg="add mod">
          <ac:chgData name="Vinícius Marini" userId="896cdf74ad30483e" providerId="Windows Live" clId="Web-{8FB562B1-C558-4244-B22A-374DE3C34744}" dt="2020-04-03T20:22:43.708" v="224" actId="20577"/>
          <ac:spMkLst>
            <pc:docMk/>
            <pc:sldMk cId="3076007798" sldId="263"/>
            <ac:spMk id="7" creationId="{4B28EBFC-01D3-434A-BE0F-C8A35C66F75A}"/>
          </ac:spMkLst>
        </pc:spChg>
        <pc:picChg chg="add mod">
          <ac:chgData name="Vinícius Marini" userId="896cdf74ad30483e" providerId="Windows Live" clId="Web-{8FB562B1-C558-4244-B22A-374DE3C34744}" dt="2020-04-03T20:21:42.783" v="180" actId="1076"/>
          <ac:picMkLst>
            <pc:docMk/>
            <pc:sldMk cId="3076007798" sldId="263"/>
            <ac:picMk id="2" creationId="{8DFE94F4-8920-452F-AE1D-1E59C0CC7165}"/>
          </ac:picMkLst>
        </pc:picChg>
        <pc:picChg chg="add mod">
          <ac:chgData name="Vinícius Marini" userId="896cdf74ad30483e" providerId="Windows Live" clId="Web-{8FB562B1-C558-4244-B22A-374DE3C34744}" dt="2020-04-03T20:21:43.674" v="181" actId="1076"/>
          <ac:picMkLst>
            <pc:docMk/>
            <pc:sldMk cId="3076007798" sldId="263"/>
            <ac:picMk id="4" creationId="{56581407-9AC4-4AA4-83A6-D7A220B60604}"/>
          </ac:picMkLst>
        </pc:picChg>
      </pc:sldChg>
      <pc:sldChg chg="addSp modSp new">
        <pc:chgData name="Vinícius Marini" userId="896cdf74ad30483e" providerId="Windows Live" clId="Web-{8FB562B1-C558-4244-B22A-374DE3C34744}" dt="2020-04-03T20:53:36.634" v="689" actId="14100"/>
        <pc:sldMkLst>
          <pc:docMk/>
          <pc:sldMk cId="3875790228" sldId="264"/>
        </pc:sldMkLst>
        <pc:spChg chg="mod">
          <ac:chgData name="Vinícius Marini" userId="896cdf74ad30483e" providerId="Windows Live" clId="Web-{8FB562B1-C558-4244-B22A-374DE3C34744}" dt="2020-04-03T20:23:03.255" v="260" actId="20577"/>
          <ac:spMkLst>
            <pc:docMk/>
            <pc:sldMk cId="3875790228" sldId="264"/>
            <ac:spMk id="2" creationId="{65ABA26D-BDF7-4064-BE39-B51F815CBAB2}"/>
          </ac:spMkLst>
        </pc:spChg>
        <pc:spChg chg="mod">
          <ac:chgData name="Vinícius Marini" userId="896cdf74ad30483e" providerId="Windows Live" clId="Web-{8FB562B1-C558-4244-B22A-374DE3C34744}" dt="2020-04-03T20:26:30.622" v="627" actId="20577"/>
          <ac:spMkLst>
            <pc:docMk/>
            <pc:sldMk cId="3875790228" sldId="264"/>
            <ac:spMk id="3" creationId="{3CBDE615-8D58-466E-8166-3E7ECE50A5CD}"/>
          </ac:spMkLst>
        </pc:spChg>
        <pc:picChg chg="add mod">
          <ac:chgData name="Vinícius Marini" userId="896cdf74ad30483e" providerId="Windows Live" clId="Web-{8FB562B1-C558-4244-B22A-374DE3C34744}" dt="2020-04-03T20:53:14.618" v="684" actId="1076"/>
          <ac:picMkLst>
            <pc:docMk/>
            <pc:sldMk cId="3875790228" sldId="264"/>
            <ac:picMk id="6" creationId="{5C4B674E-71FC-4948-BF82-FD55642548B9}"/>
          </ac:picMkLst>
        </pc:picChg>
        <pc:picChg chg="add mod">
          <ac:chgData name="Vinícius Marini" userId="896cdf74ad30483e" providerId="Windows Live" clId="Web-{8FB562B1-C558-4244-B22A-374DE3C34744}" dt="2020-04-03T20:53:36.634" v="689" actId="14100"/>
          <ac:picMkLst>
            <pc:docMk/>
            <pc:sldMk cId="3875790228" sldId="264"/>
            <ac:picMk id="10" creationId="{3AF52610-535F-4F7B-9408-226C8C43207B}"/>
          </ac:picMkLst>
        </pc:picChg>
        <pc:picChg chg="mod">
          <ac:chgData name="Vinícius Marini" userId="896cdf74ad30483e" providerId="Windows Live" clId="Web-{8FB562B1-C558-4244-B22A-374DE3C34744}" dt="2020-04-03T20:53:12.211" v="683" actId="1076"/>
          <ac:picMkLst>
            <pc:docMk/>
            <pc:sldMk cId="3875790228" sldId="264"/>
            <ac:picMk id="11" creationId="{E907A7DB-E895-45BC-BEFD-D07F9B6F4254}"/>
          </ac:picMkLst>
        </pc:picChg>
      </pc:sldChg>
    </pc:docChg>
  </pc:docChgLst>
  <pc:docChgLst>
    <pc:chgData name="Marco Tullio" userId="042f9ce4f93d247b" providerId="Windows Live" clId="Web-{7AC02A34-8ED2-4340-8EFF-EB26B6127A78}"/>
    <pc:docChg chg="modSld">
      <pc:chgData name="Marco Tullio" userId="042f9ce4f93d247b" providerId="Windows Live" clId="Web-{7AC02A34-8ED2-4340-8EFF-EB26B6127A78}" dt="2020-04-02T21:20:40.258" v="114" actId="20577"/>
      <pc:docMkLst>
        <pc:docMk/>
      </pc:docMkLst>
      <pc:sldChg chg="modSp">
        <pc:chgData name="Marco Tullio" userId="042f9ce4f93d247b" providerId="Windows Live" clId="Web-{7AC02A34-8ED2-4340-8EFF-EB26B6127A78}" dt="2020-04-02T21:20:39.336" v="112" actId="20577"/>
        <pc:sldMkLst>
          <pc:docMk/>
          <pc:sldMk cId="984805164" sldId="258"/>
        </pc:sldMkLst>
        <pc:spChg chg="mod">
          <ac:chgData name="Marco Tullio" userId="042f9ce4f93d247b" providerId="Windows Live" clId="Web-{7AC02A34-8ED2-4340-8EFF-EB26B6127A78}" dt="2020-04-02T21:20:39.336" v="112" actId="20577"/>
          <ac:spMkLst>
            <pc:docMk/>
            <pc:sldMk cId="984805164" sldId="258"/>
            <ac:spMk id="3" creationId="{76548214-259B-4295-B74A-260F5346034A}"/>
          </ac:spMkLst>
        </pc:spChg>
      </pc:sldChg>
    </pc:docChg>
  </pc:docChgLst>
  <pc:docChgLst>
    <pc:chgData clId="Web-{BFCBB814-47A8-42C5-8D8F-8004B53BFFCC}"/>
    <pc:docChg chg="modSld">
      <pc:chgData name="" userId="" providerId="" clId="Web-{BFCBB814-47A8-42C5-8D8F-8004B53BFFCC}" dt="2020-04-02T21:10:07.067" v="3" actId="20577"/>
      <pc:docMkLst>
        <pc:docMk/>
      </pc:docMkLst>
      <pc:sldChg chg="modSp">
        <pc:chgData name="" userId="" providerId="" clId="Web-{BFCBB814-47A8-42C5-8D8F-8004B53BFFCC}" dt="2020-04-02T21:10:07.067" v="3" actId="20577"/>
        <pc:sldMkLst>
          <pc:docMk/>
          <pc:sldMk cId="521040635" sldId="256"/>
        </pc:sldMkLst>
        <pc:spChg chg="mod">
          <ac:chgData name="" userId="" providerId="" clId="Web-{BFCBB814-47A8-42C5-8D8F-8004B53BFFCC}" dt="2020-04-02T21:10:07.067" v="3" actId="20577"/>
          <ac:spMkLst>
            <pc:docMk/>
            <pc:sldMk cId="521040635" sldId="256"/>
            <ac:spMk id="2" creationId="{00000000-0000-0000-0000-000000000000}"/>
          </ac:spMkLst>
        </pc:spChg>
      </pc:sldChg>
    </pc:docChg>
  </pc:docChgLst>
  <pc:docChgLst>
    <pc:chgData name="Lucas Ângelo Oliveira Martins Rocha" userId="ecb62e737f04a662" providerId="Windows Live" clId="Web-{6A0EDAA0-8095-481A-9A64-7EB000AD3C54}"/>
    <pc:docChg chg="modSld">
      <pc:chgData name="Lucas Ângelo Oliveira Martins Rocha" userId="ecb62e737f04a662" providerId="Windows Live" clId="Web-{6A0EDAA0-8095-481A-9A64-7EB000AD3C54}" dt="2020-04-02T21:31:08.326" v="52" actId="20577"/>
      <pc:docMkLst>
        <pc:docMk/>
      </pc:docMkLst>
      <pc:sldChg chg="modSp">
        <pc:chgData name="Lucas Ângelo Oliveira Martins Rocha" userId="ecb62e737f04a662" providerId="Windows Live" clId="Web-{6A0EDAA0-8095-481A-9A64-7EB000AD3C54}" dt="2020-04-02T21:31:08.326" v="52" actId="20577"/>
        <pc:sldMkLst>
          <pc:docMk/>
          <pc:sldMk cId="1271601206" sldId="260"/>
        </pc:sldMkLst>
        <pc:spChg chg="mod">
          <ac:chgData name="Lucas Ângelo Oliveira Martins Rocha" userId="ecb62e737f04a662" providerId="Windows Live" clId="Web-{6A0EDAA0-8095-481A-9A64-7EB000AD3C54}" dt="2020-04-02T21:31:08.326" v="52" actId="20577"/>
          <ac:spMkLst>
            <pc:docMk/>
            <pc:sldMk cId="1271601206" sldId="260"/>
            <ac:spMk id="5" creationId="{FE22BECB-2F84-460B-BC0A-EBE23FF545B5}"/>
          </ac:spMkLst>
        </pc:spChg>
      </pc:sldChg>
    </pc:docChg>
  </pc:docChgLst>
  <pc:docChgLst>
    <pc:chgData name="Usuário Convidado" providerId="Windows Live" clId="Web-{54F0D072-D674-4579-9AB1-DACDE6A0BD4F}"/>
    <pc:docChg chg="addSld delSld modSld">
      <pc:chgData name="Usuário Convidado" userId="" providerId="Windows Live" clId="Web-{54F0D072-D674-4579-9AB1-DACDE6A0BD4F}" dt="2020-04-03T20:40:19.522" v="196" actId="1076"/>
      <pc:docMkLst>
        <pc:docMk/>
      </pc:docMkLst>
      <pc:sldChg chg="addSp delSp modSp mod setBg modClrScheme chgLayout">
        <pc:chgData name="Usuário Convidado" userId="" providerId="Windows Live" clId="Web-{54F0D072-D674-4579-9AB1-DACDE6A0BD4F}" dt="2020-04-03T20:40:19.522" v="196" actId="1076"/>
        <pc:sldMkLst>
          <pc:docMk/>
          <pc:sldMk cId="521040635" sldId="256"/>
        </pc:sldMkLst>
        <pc:spChg chg="mod ord">
          <ac:chgData name="Usuário Convidado" userId="" providerId="Windows Live" clId="Web-{54F0D072-D674-4579-9AB1-DACDE6A0BD4F}" dt="2020-04-03T20:39:34.630" v="189" actId="20577"/>
          <ac:spMkLst>
            <pc:docMk/>
            <pc:sldMk cId="521040635" sldId="256"/>
            <ac:spMk id="2" creationId="{00000000-0000-0000-0000-000000000000}"/>
          </ac:spMkLst>
        </pc:spChg>
        <pc:spChg chg="mod ord">
          <ac:chgData name="Usuário Convidado" userId="" providerId="Windows Live" clId="Web-{54F0D072-D674-4579-9AB1-DACDE6A0BD4F}" dt="2020-04-03T20:39:17.707" v="165" actId="20577"/>
          <ac:spMkLst>
            <pc:docMk/>
            <pc:sldMk cId="521040635" sldId="256"/>
            <ac:spMk id="3" creationId="{00000000-0000-0000-0000-000000000000}"/>
          </ac:spMkLst>
        </pc:spChg>
        <pc:spChg chg="add del">
          <ac:chgData name="Usuário Convidado" userId="" providerId="Windows Live" clId="Web-{54F0D072-D674-4579-9AB1-DACDE6A0BD4F}" dt="2020-04-03T20:33:58.427" v="86"/>
          <ac:spMkLst>
            <pc:docMk/>
            <pc:sldMk cId="521040635" sldId="256"/>
            <ac:spMk id="6" creationId="{3559A5F2-8BE0-4998-A1E4-1B145465A981}"/>
          </ac:spMkLst>
        </pc:spChg>
        <pc:spChg chg="add del">
          <ac:chgData name="Usuário Convidado" userId="" providerId="Windows Live" clId="Web-{54F0D072-D674-4579-9AB1-DACDE6A0BD4F}" dt="2020-04-03T20:33:58.427" v="86"/>
          <ac:spMkLst>
            <pc:docMk/>
            <pc:sldMk cId="521040635" sldId="256"/>
            <ac:spMk id="7" creationId="{3A6596D4-D53C-424F-9F16-CC8686C079E0}"/>
          </ac:spMkLst>
        </pc:spChg>
        <pc:spChg chg="add del">
          <ac:chgData name="Usuário Convidado" userId="" providerId="Windows Live" clId="Web-{54F0D072-D674-4579-9AB1-DACDE6A0BD4F}" dt="2020-04-03T20:33:58.427" v="86"/>
          <ac:spMkLst>
            <pc:docMk/>
            <pc:sldMk cId="521040635" sldId="256"/>
            <ac:spMk id="12" creationId="{9772CABD-4211-42AA-B349-D4002E52F1EF}"/>
          </ac:spMkLst>
        </pc:spChg>
        <pc:spChg chg="add del">
          <ac:chgData name="Usuário Convidado" userId="" providerId="Windows Live" clId="Web-{54F0D072-D674-4579-9AB1-DACDE6A0BD4F}" dt="2020-04-03T20:30:39.449" v="46"/>
          <ac:spMkLst>
            <pc:docMk/>
            <pc:sldMk cId="521040635" sldId="256"/>
            <ac:spMk id="13" creationId="{66D61E08-70C3-48D8-BEA0-787111DC30DA}"/>
          </ac:spMkLst>
        </pc:spChg>
        <pc:spChg chg="add del">
          <ac:chgData name="Usuário Convidado" userId="" providerId="Windows Live" clId="Web-{54F0D072-D674-4579-9AB1-DACDE6A0BD4F}" dt="2020-04-03T20:33:58.427" v="86"/>
          <ac:spMkLst>
            <pc:docMk/>
            <pc:sldMk cId="521040635" sldId="256"/>
            <ac:spMk id="14" creationId="{BBD91630-4DBA-4294-8016-FEB5C3B0CED1}"/>
          </ac:spMkLst>
        </pc:spChg>
        <pc:spChg chg="add del">
          <ac:chgData name="Usuário Convidado" userId="" providerId="Windows Live" clId="Web-{54F0D072-D674-4579-9AB1-DACDE6A0BD4F}" dt="2020-04-03T20:30:39.449" v="46"/>
          <ac:spMkLst>
            <pc:docMk/>
            <pc:sldMk cId="521040635" sldId="256"/>
            <ac:spMk id="15" creationId="{FC55298F-0AE5-478E-AD2B-03C2614C5833}"/>
          </ac:spMkLst>
        </pc:spChg>
        <pc:spChg chg="add del">
          <ac:chgData name="Usuário Convidado" userId="" providerId="Windows Live" clId="Web-{54F0D072-D674-4579-9AB1-DACDE6A0BD4F}" dt="2020-04-03T20:33:58.427" v="86"/>
          <ac:spMkLst>
            <pc:docMk/>
            <pc:sldMk cId="521040635" sldId="256"/>
            <ac:spMk id="16" creationId="{E67D1587-504D-41BC-9D48-B61257BFBCF0}"/>
          </ac:spMkLst>
        </pc:spChg>
        <pc:spChg chg="add del">
          <ac:chgData name="Usuário Convidado" userId="" providerId="Windows Live" clId="Web-{54F0D072-D674-4579-9AB1-DACDE6A0BD4F}" dt="2020-04-03T20:30:39.449" v="46"/>
          <ac:spMkLst>
            <pc:docMk/>
            <pc:sldMk cId="521040635" sldId="256"/>
            <ac:spMk id="17" creationId="{C180E4EA-0B63-4779-A895-7E90E71088F3}"/>
          </ac:spMkLst>
        </pc:spChg>
        <pc:spChg chg="add del">
          <ac:chgData name="Usuário Convidado" userId="" providerId="Windows Live" clId="Web-{54F0D072-D674-4579-9AB1-DACDE6A0BD4F}" dt="2020-04-03T20:33:58.427" v="86"/>
          <ac:spMkLst>
            <pc:docMk/>
            <pc:sldMk cId="521040635" sldId="256"/>
            <ac:spMk id="18" creationId="{8765DD1A-F044-4DE7-8A9B-7C30DC85A4AF}"/>
          </ac:spMkLst>
        </pc:spChg>
        <pc:spChg chg="add del">
          <ac:chgData name="Usuário Convidado" userId="" providerId="Windows Live" clId="Web-{54F0D072-D674-4579-9AB1-DACDE6A0BD4F}" dt="2020-04-03T20:30:39.449" v="46"/>
          <ac:spMkLst>
            <pc:docMk/>
            <pc:sldMk cId="521040635" sldId="256"/>
            <ac:spMk id="19" creationId="{CEE01D9D-3DE8-4EED-B0D3-8F3C79CC7673}"/>
          </ac:spMkLst>
        </pc:spChg>
        <pc:spChg chg="add del">
          <ac:chgData name="Usuário Convidado" userId="" providerId="Windows Live" clId="Web-{54F0D072-D674-4579-9AB1-DACDE6A0BD4F}" dt="2020-04-03T20:33:58.427" v="86"/>
          <ac:spMkLst>
            <pc:docMk/>
            <pc:sldMk cId="521040635" sldId="256"/>
            <ac:spMk id="20" creationId="{2FE2170D-72D6-48A8-8E9A-BFF3BF03D032}"/>
          </ac:spMkLst>
        </pc:spChg>
        <pc:spChg chg="add del">
          <ac:chgData name="Usuário Convidado" userId="" providerId="Windows Live" clId="Web-{54F0D072-D674-4579-9AB1-DACDE6A0BD4F}" dt="2020-04-03T20:30:39.449" v="46"/>
          <ac:spMkLst>
            <pc:docMk/>
            <pc:sldMk cId="521040635" sldId="256"/>
            <ac:spMk id="21" creationId="{89AF5CE9-607F-43F4-8983-DCD6DA4051FD}"/>
          </ac:spMkLst>
        </pc:spChg>
        <pc:spChg chg="add del">
          <ac:chgData name="Usuário Convidado" userId="" providerId="Windows Live" clId="Web-{54F0D072-D674-4579-9AB1-DACDE6A0BD4F}" dt="2020-04-03T20:33:58.427" v="86"/>
          <ac:spMkLst>
            <pc:docMk/>
            <pc:sldMk cId="521040635" sldId="256"/>
            <ac:spMk id="22" creationId="{01D19436-094D-463D-AFEA-870FDBD03797}"/>
          </ac:spMkLst>
        </pc:spChg>
        <pc:spChg chg="add del">
          <ac:chgData name="Usuário Convidado" userId="" providerId="Windows Live" clId="Web-{54F0D072-D674-4579-9AB1-DACDE6A0BD4F}" dt="2020-04-03T20:30:39.449" v="46"/>
          <ac:spMkLst>
            <pc:docMk/>
            <pc:sldMk cId="521040635" sldId="256"/>
            <ac:spMk id="23" creationId="{6EEA2DBD-9E1E-4521-8C01-F32AD18A89E3}"/>
          </ac:spMkLst>
        </pc:spChg>
        <pc:spChg chg="add del">
          <ac:chgData name="Usuário Convidado" userId="" providerId="Windows Live" clId="Web-{54F0D072-D674-4579-9AB1-DACDE6A0BD4F}" dt="2020-04-03T20:33:58.427" v="86"/>
          <ac:spMkLst>
            <pc:docMk/>
            <pc:sldMk cId="521040635" sldId="256"/>
            <ac:spMk id="24" creationId="{9A2DE6E0-967C-4C58-8558-EC08F1138BD1}"/>
          </ac:spMkLst>
        </pc:spChg>
        <pc:spChg chg="add del">
          <ac:chgData name="Usuário Convidado" userId="" providerId="Windows Live" clId="Web-{54F0D072-D674-4579-9AB1-DACDE6A0BD4F}" dt="2020-04-03T20:30:39.449" v="46"/>
          <ac:spMkLst>
            <pc:docMk/>
            <pc:sldMk cId="521040635" sldId="256"/>
            <ac:spMk id="25" creationId="{15BBD2C1-BA9B-46A9-A27A-33498B169272}"/>
          </ac:spMkLst>
        </pc:spChg>
        <pc:spChg chg="add del">
          <ac:chgData name="Usuário Convidado" userId="" providerId="Windows Live" clId="Web-{54F0D072-D674-4579-9AB1-DACDE6A0BD4F}" dt="2020-04-03T20:33:37.442" v="77"/>
          <ac:spMkLst>
            <pc:docMk/>
            <pc:sldMk cId="521040635" sldId="256"/>
            <ac:spMk id="26" creationId="{F5F0CD5C-72F3-4090-8A69-8E15CB432AC2}"/>
          </ac:spMkLst>
        </pc:spChg>
        <pc:spChg chg="add del">
          <ac:chgData name="Usuário Convidado" userId="" providerId="Windows Live" clId="Web-{54F0D072-D674-4579-9AB1-DACDE6A0BD4F}" dt="2020-04-03T20:30:37.074" v="43"/>
          <ac:spMkLst>
            <pc:docMk/>
            <pc:sldMk cId="521040635" sldId="256"/>
            <ac:spMk id="29" creationId="{66D61E08-70C3-48D8-BEA0-787111DC30DA}"/>
          </ac:spMkLst>
        </pc:spChg>
        <pc:spChg chg="add del">
          <ac:chgData name="Usuário Convidado" userId="" providerId="Windows Live" clId="Web-{54F0D072-D674-4579-9AB1-DACDE6A0BD4F}" dt="2020-04-03T20:30:37.074" v="43"/>
          <ac:spMkLst>
            <pc:docMk/>
            <pc:sldMk cId="521040635" sldId="256"/>
            <ac:spMk id="31" creationId="{FC55298F-0AE5-478E-AD2B-03C2614C5833}"/>
          </ac:spMkLst>
        </pc:spChg>
        <pc:spChg chg="add del">
          <ac:chgData name="Usuário Convidado" userId="" providerId="Windows Live" clId="Web-{54F0D072-D674-4579-9AB1-DACDE6A0BD4F}" dt="2020-04-03T20:30:37.074" v="43"/>
          <ac:spMkLst>
            <pc:docMk/>
            <pc:sldMk cId="521040635" sldId="256"/>
            <ac:spMk id="33" creationId="{C180E4EA-0B63-4779-A895-7E90E71088F3}"/>
          </ac:spMkLst>
        </pc:spChg>
        <pc:spChg chg="add del">
          <ac:chgData name="Usuário Convidado" userId="" providerId="Windows Live" clId="Web-{54F0D072-D674-4579-9AB1-DACDE6A0BD4F}" dt="2020-04-03T20:30:31.730" v="41"/>
          <ac:spMkLst>
            <pc:docMk/>
            <pc:sldMk cId="521040635" sldId="256"/>
            <ac:spMk id="34" creationId="{66D61E08-70C3-48D8-BEA0-787111DC30DA}"/>
          </ac:spMkLst>
        </pc:spChg>
        <pc:spChg chg="add del">
          <ac:chgData name="Usuário Convidado" userId="" providerId="Windows Live" clId="Web-{54F0D072-D674-4579-9AB1-DACDE6A0BD4F}" dt="2020-04-03T20:30:37.074" v="43"/>
          <ac:spMkLst>
            <pc:docMk/>
            <pc:sldMk cId="521040635" sldId="256"/>
            <ac:spMk id="35" creationId="{CEE01D9D-3DE8-4EED-B0D3-8F3C79CC7673}"/>
          </ac:spMkLst>
        </pc:spChg>
        <pc:spChg chg="add del">
          <ac:chgData name="Usuário Convidado" userId="" providerId="Windows Live" clId="Web-{54F0D072-D674-4579-9AB1-DACDE6A0BD4F}" dt="2020-04-03T20:30:31.730" v="41"/>
          <ac:spMkLst>
            <pc:docMk/>
            <pc:sldMk cId="521040635" sldId="256"/>
            <ac:spMk id="36" creationId="{FC55298F-0AE5-478E-AD2B-03C2614C5833}"/>
          </ac:spMkLst>
        </pc:spChg>
        <pc:spChg chg="add del">
          <ac:chgData name="Usuário Convidado" userId="" providerId="Windows Live" clId="Web-{54F0D072-D674-4579-9AB1-DACDE6A0BD4F}" dt="2020-04-03T20:30:37.074" v="43"/>
          <ac:spMkLst>
            <pc:docMk/>
            <pc:sldMk cId="521040635" sldId="256"/>
            <ac:spMk id="37" creationId="{89AF5CE9-607F-43F4-8983-DCD6DA4051FD}"/>
          </ac:spMkLst>
        </pc:spChg>
        <pc:spChg chg="add del">
          <ac:chgData name="Usuário Convidado" userId="" providerId="Windows Live" clId="Web-{54F0D072-D674-4579-9AB1-DACDE6A0BD4F}" dt="2020-04-03T20:30:31.730" v="41"/>
          <ac:spMkLst>
            <pc:docMk/>
            <pc:sldMk cId="521040635" sldId="256"/>
            <ac:spMk id="38" creationId="{C180E4EA-0B63-4779-A895-7E90E71088F3}"/>
          </ac:spMkLst>
        </pc:spChg>
        <pc:spChg chg="add del">
          <ac:chgData name="Usuário Convidado" userId="" providerId="Windows Live" clId="Web-{54F0D072-D674-4579-9AB1-DACDE6A0BD4F}" dt="2020-04-03T20:30:37.074" v="43"/>
          <ac:spMkLst>
            <pc:docMk/>
            <pc:sldMk cId="521040635" sldId="256"/>
            <ac:spMk id="39" creationId="{6EEA2DBD-9E1E-4521-8C01-F32AD18A89E3}"/>
          </ac:spMkLst>
        </pc:spChg>
        <pc:spChg chg="add del">
          <ac:chgData name="Usuário Convidado" userId="" providerId="Windows Live" clId="Web-{54F0D072-D674-4579-9AB1-DACDE6A0BD4F}" dt="2020-04-03T20:30:31.730" v="41"/>
          <ac:spMkLst>
            <pc:docMk/>
            <pc:sldMk cId="521040635" sldId="256"/>
            <ac:spMk id="40" creationId="{CEE01D9D-3DE8-4EED-B0D3-8F3C79CC7673}"/>
          </ac:spMkLst>
        </pc:spChg>
        <pc:spChg chg="add del">
          <ac:chgData name="Usuário Convidado" userId="" providerId="Windows Live" clId="Web-{54F0D072-D674-4579-9AB1-DACDE6A0BD4F}" dt="2020-04-03T20:30:37.074" v="43"/>
          <ac:spMkLst>
            <pc:docMk/>
            <pc:sldMk cId="521040635" sldId="256"/>
            <ac:spMk id="41" creationId="{15BBD2C1-BA9B-46A9-A27A-33498B169272}"/>
          </ac:spMkLst>
        </pc:spChg>
        <pc:spChg chg="add del">
          <ac:chgData name="Usuário Convidado" userId="" providerId="Windows Live" clId="Web-{54F0D072-D674-4579-9AB1-DACDE6A0BD4F}" dt="2020-04-03T20:30:31.730" v="41"/>
          <ac:spMkLst>
            <pc:docMk/>
            <pc:sldMk cId="521040635" sldId="256"/>
            <ac:spMk id="42" creationId="{89AF5CE9-607F-43F4-8983-DCD6DA4051FD}"/>
          </ac:spMkLst>
        </pc:spChg>
        <pc:spChg chg="add del">
          <ac:chgData name="Usuário Convidado" userId="" providerId="Windows Live" clId="Web-{54F0D072-D674-4579-9AB1-DACDE6A0BD4F}" dt="2020-04-03T20:33:37.442" v="77"/>
          <ac:spMkLst>
            <pc:docMk/>
            <pc:sldMk cId="521040635" sldId="256"/>
            <ac:spMk id="43" creationId="{9185A8D7-2F20-4F7A-97BE-21DB1654C7F7}"/>
          </ac:spMkLst>
        </pc:spChg>
        <pc:spChg chg="add del">
          <ac:chgData name="Usuário Convidado" userId="" providerId="Windows Live" clId="Web-{54F0D072-D674-4579-9AB1-DACDE6A0BD4F}" dt="2020-04-03T20:30:31.730" v="41"/>
          <ac:spMkLst>
            <pc:docMk/>
            <pc:sldMk cId="521040635" sldId="256"/>
            <ac:spMk id="44" creationId="{6EEA2DBD-9E1E-4521-8C01-F32AD18A89E3}"/>
          </ac:spMkLst>
        </pc:spChg>
        <pc:spChg chg="add del">
          <ac:chgData name="Usuário Convidado" userId="" providerId="Windows Live" clId="Web-{54F0D072-D674-4579-9AB1-DACDE6A0BD4F}" dt="2020-04-03T20:33:37.442" v="77"/>
          <ac:spMkLst>
            <pc:docMk/>
            <pc:sldMk cId="521040635" sldId="256"/>
            <ac:spMk id="45" creationId="{CB65BD56-22B3-4E13-BFCA-B8E8BEB92D6C}"/>
          </ac:spMkLst>
        </pc:spChg>
        <pc:spChg chg="add del">
          <ac:chgData name="Usuário Convidado" userId="" providerId="Windows Live" clId="Web-{54F0D072-D674-4579-9AB1-DACDE6A0BD4F}" dt="2020-04-03T20:30:31.730" v="41"/>
          <ac:spMkLst>
            <pc:docMk/>
            <pc:sldMk cId="521040635" sldId="256"/>
            <ac:spMk id="46" creationId="{15BBD2C1-BA9B-46A9-A27A-33498B169272}"/>
          </ac:spMkLst>
        </pc:spChg>
        <pc:spChg chg="add del">
          <ac:chgData name="Usuário Convidado" userId="" providerId="Windows Live" clId="Web-{54F0D072-D674-4579-9AB1-DACDE6A0BD4F}" dt="2020-04-03T20:33:37.442" v="77"/>
          <ac:spMkLst>
            <pc:docMk/>
            <pc:sldMk cId="521040635" sldId="256"/>
            <ac:spMk id="47" creationId="{6790ED68-BCA0-4247-A72F-1CB85DF068C3}"/>
          </ac:spMkLst>
        </pc:spChg>
        <pc:spChg chg="add del">
          <ac:chgData name="Usuário Convidado" userId="" providerId="Windows Live" clId="Web-{54F0D072-D674-4579-9AB1-DACDE6A0BD4F}" dt="2020-04-03T20:33:37.442" v="77"/>
          <ac:spMkLst>
            <pc:docMk/>
            <pc:sldMk cId="521040635" sldId="256"/>
            <ac:spMk id="48" creationId="{217496A2-9394-4FB7-BA0E-717D2D2E7A43}"/>
          </ac:spMkLst>
        </pc:spChg>
        <pc:spChg chg="add del">
          <ac:chgData name="Usuário Convidado" userId="" providerId="Windows Live" clId="Web-{54F0D072-D674-4579-9AB1-DACDE6A0BD4F}" dt="2020-04-03T20:33:37.442" v="77"/>
          <ac:spMkLst>
            <pc:docMk/>
            <pc:sldMk cId="521040635" sldId="256"/>
            <ac:spMk id="49" creationId="{DD0F2B3F-DC55-4FA7-B667-1ACD07920937}"/>
          </ac:spMkLst>
        </pc:spChg>
        <pc:spChg chg="add del">
          <ac:chgData name="Usuário Convidado" userId="" providerId="Windows Live" clId="Web-{54F0D072-D674-4579-9AB1-DACDE6A0BD4F}" dt="2020-04-03T20:33:37.442" v="77"/>
          <ac:spMkLst>
            <pc:docMk/>
            <pc:sldMk cId="521040635" sldId="256"/>
            <ac:spMk id="52" creationId="{67374FB5-CBB7-46FF-95B5-2251BC6856ED}"/>
          </ac:spMkLst>
        </pc:spChg>
        <pc:spChg chg="add del">
          <ac:chgData name="Usuário Convidado" userId="" providerId="Windows Live" clId="Web-{54F0D072-D674-4579-9AB1-DACDE6A0BD4F}" dt="2020-04-03T20:33:37.442" v="77"/>
          <ac:spMkLst>
            <pc:docMk/>
            <pc:sldMk cId="521040635" sldId="256"/>
            <ac:spMk id="53" creationId="{34BCEAB7-D9E0-40A4-9254-8593BD346EAB}"/>
          </ac:spMkLst>
        </pc:spChg>
        <pc:spChg chg="add del">
          <ac:chgData name="Usuário Convidado" userId="" providerId="Windows Live" clId="Web-{54F0D072-D674-4579-9AB1-DACDE6A0BD4F}" dt="2020-04-03T20:33:37.442" v="77"/>
          <ac:spMkLst>
            <pc:docMk/>
            <pc:sldMk cId="521040635" sldId="256"/>
            <ac:spMk id="54" creationId="{D567A354-BB63-405C-8E5F-2F510E670F16}"/>
          </ac:spMkLst>
        </pc:spChg>
        <pc:spChg chg="add del">
          <ac:chgData name="Usuário Convidado" userId="" providerId="Windows Live" clId="Web-{54F0D072-D674-4579-9AB1-DACDE6A0BD4F}" dt="2020-04-03T20:33:51.474" v="81"/>
          <ac:spMkLst>
            <pc:docMk/>
            <pc:sldMk cId="521040635" sldId="256"/>
            <ac:spMk id="57" creationId="{66D61E08-70C3-48D8-BEA0-787111DC30DA}"/>
          </ac:spMkLst>
        </pc:spChg>
        <pc:spChg chg="add del">
          <ac:chgData name="Usuário Convidado" userId="" providerId="Windows Live" clId="Web-{54F0D072-D674-4579-9AB1-DACDE6A0BD4F}" dt="2020-04-03T20:33:51.474" v="81"/>
          <ac:spMkLst>
            <pc:docMk/>
            <pc:sldMk cId="521040635" sldId="256"/>
            <ac:spMk id="58" creationId="{FC55298F-0AE5-478E-AD2B-03C2614C5833}"/>
          </ac:spMkLst>
        </pc:spChg>
        <pc:spChg chg="add del">
          <ac:chgData name="Usuário Convidado" userId="" providerId="Windows Live" clId="Web-{54F0D072-D674-4579-9AB1-DACDE6A0BD4F}" dt="2020-04-03T20:33:51.474" v="81"/>
          <ac:spMkLst>
            <pc:docMk/>
            <pc:sldMk cId="521040635" sldId="256"/>
            <ac:spMk id="59" creationId="{C180E4EA-0B63-4779-A895-7E90E71088F3}"/>
          </ac:spMkLst>
        </pc:spChg>
        <pc:spChg chg="add del">
          <ac:chgData name="Usuário Convidado" userId="" providerId="Windows Live" clId="Web-{54F0D072-D674-4579-9AB1-DACDE6A0BD4F}" dt="2020-04-03T20:33:51.474" v="81"/>
          <ac:spMkLst>
            <pc:docMk/>
            <pc:sldMk cId="521040635" sldId="256"/>
            <ac:spMk id="60" creationId="{CEE01D9D-3DE8-4EED-B0D3-8F3C79CC7673}"/>
          </ac:spMkLst>
        </pc:spChg>
        <pc:spChg chg="add del">
          <ac:chgData name="Usuário Convidado" userId="" providerId="Windows Live" clId="Web-{54F0D072-D674-4579-9AB1-DACDE6A0BD4F}" dt="2020-04-03T20:33:51.474" v="81"/>
          <ac:spMkLst>
            <pc:docMk/>
            <pc:sldMk cId="521040635" sldId="256"/>
            <ac:spMk id="61" creationId="{89AF5CE9-607F-43F4-8983-DCD6DA4051FD}"/>
          </ac:spMkLst>
        </pc:spChg>
        <pc:spChg chg="add del">
          <ac:chgData name="Usuário Convidado" userId="" providerId="Windows Live" clId="Web-{54F0D072-D674-4579-9AB1-DACDE6A0BD4F}" dt="2020-04-03T20:33:51.474" v="81"/>
          <ac:spMkLst>
            <pc:docMk/>
            <pc:sldMk cId="521040635" sldId="256"/>
            <ac:spMk id="62" creationId="{6EEA2DBD-9E1E-4521-8C01-F32AD18A89E3}"/>
          </ac:spMkLst>
        </pc:spChg>
        <pc:spChg chg="add del">
          <ac:chgData name="Usuário Convidado" userId="" providerId="Windows Live" clId="Web-{54F0D072-D674-4579-9AB1-DACDE6A0BD4F}" dt="2020-04-03T20:33:51.474" v="81"/>
          <ac:spMkLst>
            <pc:docMk/>
            <pc:sldMk cId="521040635" sldId="256"/>
            <ac:spMk id="63" creationId="{15BBD2C1-BA9B-46A9-A27A-33498B169272}"/>
          </ac:spMkLst>
        </pc:spChg>
        <pc:spChg chg="add del">
          <ac:chgData name="Usuário Convidado" userId="" providerId="Windows Live" clId="Web-{54F0D072-D674-4579-9AB1-DACDE6A0BD4F}" dt="2020-04-03T20:33:52.755" v="83"/>
          <ac:spMkLst>
            <pc:docMk/>
            <pc:sldMk cId="521040635" sldId="256"/>
            <ac:spMk id="66" creationId="{66D61E08-70C3-48D8-BEA0-787111DC30DA}"/>
          </ac:spMkLst>
        </pc:spChg>
        <pc:spChg chg="add del">
          <ac:chgData name="Usuário Convidado" userId="" providerId="Windows Live" clId="Web-{54F0D072-D674-4579-9AB1-DACDE6A0BD4F}" dt="2020-04-03T20:33:52.755" v="83"/>
          <ac:spMkLst>
            <pc:docMk/>
            <pc:sldMk cId="521040635" sldId="256"/>
            <ac:spMk id="67" creationId="{FC55298F-0AE5-478E-AD2B-03C2614C5833}"/>
          </ac:spMkLst>
        </pc:spChg>
        <pc:spChg chg="add del">
          <ac:chgData name="Usuário Convidado" userId="" providerId="Windows Live" clId="Web-{54F0D072-D674-4579-9AB1-DACDE6A0BD4F}" dt="2020-04-03T20:33:52.755" v="83"/>
          <ac:spMkLst>
            <pc:docMk/>
            <pc:sldMk cId="521040635" sldId="256"/>
            <ac:spMk id="68" creationId="{C180E4EA-0B63-4779-A895-7E90E71088F3}"/>
          </ac:spMkLst>
        </pc:spChg>
        <pc:spChg chg="add del">
          <ac:chgData name="Usuário Convidado" userId="" providerId="Windows Live" clId="Web-{54F0D072-D674-4579-9AB1-DACDE6A0BD4F}" dt="2020-04-03T20:33:52.755" v="83"/>
          <ac:spMkLst>
            <pc:docMk/>
            <pc:sldMk cId="521040635" sldId="256"/>
            <ac:spMk id="69" creationId="{CEE01D9D-3DE8-4EED-B0D3-8F3C79CC7673}"/>
          </ac:spMkLst>
        </pc:spChg>
        <pc:spChg chg="add del">
          <ac:chgData name="Usuário Convidado" userId="" providerId="Windows Live" clId="Web-{54F0D072-D674-4579-9AB1-DACDE6A0BD4F}" dt="2020-04-03T20:33:52.755" v="83"/>
          <ac:spMkLst>
            <pc:docMk/>
            <pc:sldMk cId="521040635" sldId="256"/>
            <ac:spMk id="70" creationId="{89AF5CE9-607F-43F4-8983-DCD6DA4051FD}"/>
          </ac:spMkLst>
        </pc:spChg>
        <pc:spChg chg="add del">
          <ac:chgData name="Usuário Convidado" userId="" providerId="Windows Live" clId="Web-{54F0D072-D674-4579-9AB1-DACDE6A0BD4F}" dt="2020-04-03T20:33:52.755" v="83"/>
          <ac:spMkLst>
            <pc:docMk/>
            <pc:sldMk cId="521040635" sldId="256"/>
            <ac:spMk id="71" creationId="{6EEA2DBD-9E1E-4521-8C01-F32AD18A89E3}"/>
          </ac:spMkLst>
        </pc:spChg>
        <pc:spChg chg="add del">
          <ac:chgData name="Usuário Convidado" userId="" providerId="Windows Live" clId="Web-{54F0D072-D674-4579-9AB1-DACDE6A0BD4F}" dt="2020-04-03T20:33:52.755" v="83"/>
          <ac:spMkLst>
            <pc:docMk/>
            <pc:sldMk cId="521040635" sldId="256"/>
            <ac:spMk id="72" creationId="{15BBD2C1-BA9B-46A9-A27A-33498B169272}"/>
          </ac:spMkLst>
        </pc:spChg>
        <pc:spChg chg="add del">
          <ac:chgData name="Usuário Convidado" userId="" providerId="Windows Live" clId="Web-{54F0D072-D674-4579-9AB1-DACDE6A0BD4F}" dt="2020-04-03T20:33:58.396" v="85"/>
          <ac:spMkLst>
            <pc:docMk/>
            <pc:sldMk cId="521040635" sldId="256"/>
            <ac:spMk id="73" creationId="{3559A5F2-8BE0-4998-A1E4-1B145465A981}"/>
          </ac:spMkLst>
        </pc:spChg>
        <pc:spChg chg="add del">
          <ac:chgData name="Usuário Convidado" userId="" providerId="Windows Live" clId="Web-{54F0D072-D674-4579-9AB1-DACDE6A0BD4F}" dt="2020-04-03T20:33:58.396" v="85"/>
          <ac:spMkLst>
            <pc:docMk/>
            <pc:sldMk cId="521040635" sldId="256"/>
            <ac:spMk id="74" creationId="{3A6596D4-D53C-424F-9F16-CC8686C079E0}"/>
          </ac:spMkLst>
        </pc:spChg>
        <pc:spChg chg="add del">
          <ac:chgData name="Usuário Convidado" userId="" providerId="Windows Live" clId="Web-{54F0D072-D674-4579-9AB1-DACDE6A0BD4F}" dt="2020-04-03T20:33:58.396" v="85"/>
          <ac:spMkLst>
            <pc:docMk/>
            <pc:sldMk cId="521040635" sldId="256"/>
            <ac:spMk id="77" creationId="{9772CABD-4211-42AA-B349-D4002E52F1EF}"/>
          </ac:spMkLst>
        </pc:spChg>
        <pc:spChg chg="add del">
          <ac:chgData name="Usuário Convidado" userId="" providerId="Windows Live" clId="Web-{54F0D072-D674-4579-9AB1-DACDE6A0BD4F}" dt="2020-04-03T20:33:58.396" v="85"/>
          <ac:spMkLst>
            <pc:docMk/>
            <pc:sldMk cId="521040635" sldId="256"/>
            <ac:spMk id="78" creationId="{BBD91630-4DBA-4294-8016-FEB5C3B0CED1}"/>
          </ac:spMkLst>
        </pc:spChg>
        <pc:spChg chg="add del">
          <ac:chgData name="Usuário Convidado" userId="" providerId="Windows Live" clId="Web-{54F0D072-D674-4579-9AB1-DACDE6A0BD4F}" dt="2020-04-03T20:33:58.396" v="85"/>
          <ac:spMkLst>
            <pc:docMk/>
            <pc:sldMk cId="521040635" sldId="256"/>
            <ac:spMk id="79" creationId="{E67D1587-504D-41BC-9D48-B61257BFBCF0}"/>
          </ac:spMkLst>
        </pc:spChg>
        <pc:spChg chg="add del">
          <ac:chgData name="Usuário Convidado" userId="" providerId="Windows Live" clId="Web-{54F0D072-D674-4579-9AB1-DACDE6A0BD4F}" dt="2020-04-03T20:33:58.396" v="85"/>
          <ac:spMkLst>
            <pc:docMk/>
            <pc:sldMk cId="521040635" sldId="256"/>
            <ac:spMk id="80" creationId="{8765DD1A-F044-4DE7-8A9B-7C30DC85A4AF}"/>
          </ac:spMkLst>
        </pc:spChg>
        <pc:spChg chg="add del">
          <ac:chgData name="Usuário Convidado" userId="" providerId="Windows Live" clId="Web-{54F0D072-D674-4579-9AB1-DACDE6A0BD4F}" dt="2020-04-03T20:33:58.396" v="85"/>
          <ac:spMkLst>
            <pc:docMk/>
            <pc:sldMk cId="521040635" sldId="256"/>
            <ac:spMk id="81" creationId="{2FE2170D-72D6-48A8-8E9A-BFF3BF03D032}"/>
          </ac:spMkLst>
        </pc:spChg>
        <pc:spChg chg="add del">
          <ac:chgData name="Usuário Convidado" userId="" providerId="Windows Live" clId="Web-{54F0D072-D674-4579-9AB1-DACDE6A0BD4F}" dt="2020-04-03T20:33:58.396" v="85"/>
          <ac:spMkLst>
            <pc:docMk/>
            <pc:sldMk cId="521040635" sldId="256"/>
            <ac:spMk id="82" creationId="{01D19436-094D-463D-AFEA-870FDBD03797}"/>
          </ac:spMkLst>
        </pc:spChg>
        <pc:spChg chg="add del">
          <ac:chgData name="Usuário Convidado" userId="" providerId="Windows Live" clId="Web-{54F0D072-D674-4579-9AB1-DACDE6A0BD4F}" dt="2020-04-03T20:33:58.396" v="85"/>
          <ac:spMkLst>
            <pc:docMk/>
            <pc:sldMk cId="521040635" sldId="256"/>
            <ac:spMk id="83" creationId="{9A2DE6E0-967C-4C58-8558-EC08F1138BD1}"/>
          </ac:spMkLst>
        </pc:spChg>
        <pc:spChg chg="add del">
          <ac:chgData name="Usuário Convidado" userId="" providerId="Windows Live" clId="Web-{54F0D072-D674-4579-9AB1-DACDE6A0BD4F}" dt="2020-04-03T20:34:11.975" v="90"/>
          <ac:spMkLst>
            <pc:docMk/>
            <pc:sldMk cId="521040635" sldId="256"/>
            <ac:spMk id="86" creationId="{66D61E08-70C3-48D8-BEA0-787111DC30DA}"/>
          </ac:spMkLst>
        </pc:spChg>
        <pc:spChg chg="add del">
          <ac:chgData name="Usuário Convidado" userId="" providerId="Windows Live" clId="Web-{54F0D072-D674-4579-9AB1-DACDE6A0BD4F}" dt="2020-04-03T20:34:11.975" v="90"/>
          <ac:spMkLst>
            <pc:docMk/>
            <pc:sldMk cId="521040635" sldId="256"/>
            <ac:spMk id="87" creationId="{FC55298F-0AE5-478E-AD2B-03C2614C5833}"/>
          </ac:spMkLst>
        </pc:spChg>
        <pc:spChg chg="add del">
          <ac:chgData name="Usuário Convidado" userId="" providerId="Windows Live" clId="Web-{54F0D072-D674-4579-9AB1-DACDE6A0BD4F}" dt="2020-04-03T20:34:11.975" v="90"/>
          <ac:spMkLst>
            <pc:docMk/>
            <pc:sldMk cId="521040635" sldId="256"/>
            <ac:spMk id="88" creationId="{C180E4EA-0B63-4779-A895-7E90E71088F3}"/>
          </ac:spMkLst>
        </pc:spChg>
        <pc:spChg chg="add del">
          <ac:chgData name="Usuário Convidado" userId="" providerId="Windows Live" clId="Web-{54F0D072-D674-4579-9AB1-DACDE6A0BD4F}" dt="2020-04-03T20:34:11.975" v="90"/>
          <ac:spMkLst>
            <pc:docMk/>
            <pc:sldMk cId="521040635" sldId="256"/>
            <ac:spMk id="89" creationId="{CEE01D9D-3DE8-4EED-B0D3-8F3C79CC7673}"/>
          </ac:spMkLst>
        </pc:spChg>
        <pc:spChg chg="add del">
          <ac:chgData name="Usuário Convidado" userId="" providerId="Windows Live" clId="Web-{54F0D072-D674-4579-9AB1-DACDE6A0BD4F}" dt="2020-04-03T20:34:11.975" v="90"/>
          <ac:spMkLst>
            <pc:docMk/>
            <pc:sldMk cId="521040635" sldId="256"/>
            <ac:spMk id="90" creationId="{89AF5CE9-607F-43F4-8983-DCD6DA4051FD}"/>
          </ac:spMkLst>
        </pc:spChg>
        <pc:spChg chg="add del">
          <ac:chgData name="Usuário Convidado" userId="" providerId="Windows Live" clId="Web-{54F0D072-D674-4579-9AB1-DACDE6A0BD4F}" dt="2020-04-03T20:34:11.975" v="90"/>
          <ac:spMkLst>
            <pc:docMk/>
            <pc:sldMk cId="521040635" sldId="256"/>
            <ac:spMk id="91" creationId="{6EEA2DBD-9E1E-4521-8C01-F32AD18A89E3}"/>
          </ac:spMkLst>
        </pc:spChg>
        <pc:spChg chg="add del">
          <ac:chgData name="Usuário Convidado" userId="" providerId="Windows Live" clId="Web-{54F0D072-D674-4579-9AB1-DACDE6A0BD4F}" dt="2020-04-03T20:34:11.975" v="90"/>
          <ac:spMkLst>
            <pc:docMk/>
            <pc:sldMk cId="521040635" sldId="256"/>
            <ac:spMk id="92" creationId="{15BBD2C1-BA9B-46A9-A27A-33498B169272}"/>
          </ac:spMkLst>
        </pc:spChg>
        <pc:spChg chg="add del">
          <ac:chgData name="Usuário Convidado" userId="" providerId="Windows Live" clId="Web-{54F0D072-D674-4579-9AB1-DACDE6A0BD4F}" dt="2020-04-03T20:34:11.959" v="89"/>
          <ac:spMkLst>
            <pc:docMk/>
            <pc:sldMk cId="521040635" sldId="256"/>
            <ac:spMk id="101" creationId="{66D61E08-70C3-48D8-BEA0-787111DC30DA}"/>
          </ac:spMkLst>
        </pc:spChg>
        <pc:spChg chg="add del">
          <ac:chgData name="Usuário Convidado" userId="" providerId="Windows Live" clId="Web-{54F0D072-D674-4579-9AB1-DACDE6A0BD4F}" dt="2020-04-03T20:34:11.959" v="89"/>
          <ac:spMkLst>
            <pc:docMk/>
            <pc:sldMk cId="521040635" sldId="256"/>
            <ac:spMk id="103" creationId="{FC55298F-0AE5-478E-AD2B-03C2614C5833}"/>
          </ac:spMkLst>
        </pc:spChg>
        <pc:spChg chg="add del">
          <ac:chgData name="Usuário Convidado" userId="" providerId="Windows Live" clId="Web-{54F0D072-D674-4579-9AB1-DACDE6A0BD4F}" dt="2020-04-03T20:34:11.959" v="89"/>
          <ac:spMkLst>
            <pc:docMk/>
            <pc:sldMk cId="521040635" sldId="256"/>
            <ac:spMk id="105" creationId="{C180E4EA-0B63-4779-A895-7E90E71088F3}"/>
          </ac:spMkLst>
        </pc:spChg>
        <pc:spChg chg="add del">
          <ac:chgData name="Usuário Convidado" userId="" providerId="Windows Live" clId="Web-{54F0D072-D674-4579-9AB1-DACDE6A0BD4F}" dt="2020-04-03T20:34:11.959" v="89"/>
          <ac:spMkLst>
            <pc:docMk/>
            <pc:sldMk cId="521040635" sldId="256"/>
            <ac:spMk id="107" creationId="{CEE01D9D-3DE8-4EED-B0D3-8F3C79CC7673}"/>
          </ac:spMkLst>
        </pc:spChg>
        <pc:spChg chg="add del">
          <ac:chgData name="Usuário Convidado" userId="" providerId="Windows Live" clId="Web-{54F0D072-D674-4579-9AB1-DACDE6A0BD4F}" dt="2020-04-03T20:34:11.959" v="89"/>
          <ac:spMkLst>
            <pc:docMk/>
            <pc:sldMk cId="521040635" sldId="256"/>
            <ac:spMk id="109" creationId="{89AF5CE9-607F-43F4-8983-DCD6DA4051FD}"/>
          </ac:spMkLst>
        </pc:spChg>
        <pc:spChg chg="add del">
          <ac:chgData name="Usuário Convidado" userId="" providerId="Windows Live" clId="Web-{54F0D072-D674-4579-9AB1-DACDE6A0BD4F}" dt="2020-04-03T20:34:11.959" v="89"/>
          <ac:spMkLst>
            <pc:docMk/>
            <pc:sldMk cId="521040635" sldId="256"/>
            <ac:spMk id="111" creationId="{6EEA2DBD-9E1E-4521-8C01-F32AD18A89E3}"/>
          </ac:spMkLst>
        </pc:spChg>
        <pc:spChg chg="add del">
          <ac:chgData name="Usuário Convidado" userId="" providerId="Windows Live" clId="Web-{54F0D072-D674-4579-9AB1-DACDE6A0BD4F}" dt="2020-04-03T20:34:11.959" v="89"/>
          <ac:spMkLst>
            <pc:docMk/>
            <pc:sldMk cId="521040635" sldId="256"/>
            <ac:spMk id="113" creationId="{15BBD2C1-BA9B-46A9-A27A-33498B169272}"/>
          </ac:spMkLst>
        </pc:spChg>
        <pc:spChg chg="add del">
          <ac:chgData name="Usuário Convidado" userId="" providerId="Windows Live" clId="Web-{54F0D072-D674-4579-9AB1-DACDE6A0BD4F}" dt="2020-04-03T20:38:41.862" v="153"/>
          <ac:spMkLst>
            <pc:docMk/>
            <pc:sldMk cId="521040635" sldId="256"/>
            <ac:spMk id="115" creationId="{66D61E08-70C3-48D8-BEA0-787111DC30DA}"/>
          </ac:spMkLst>
        </pc:spChg>
        <pc:spChg chg="add del">
          <ac:chgData name="Usuário Convidado" userId="" providerId="Windows Live" clId="Web-{54F0D072-D674-4579-9AB1-DACDE6A0BD4F}" dt="2020-04-03T20:38:41.862" v="153"/>
          <ac:spMkLst>
            <pc:docMk/>
            <pc:sldMk cId="521040635" sldId="256"/>
            <ac:spMk id="116" creationId="{FC55298F-0AE5-478E-AD2B-03C2614C5833}"/>
          </ac:spMkLst>
        </pc:spChg>
        <pc:spChg chg="add del">
          <ac:chgData name="Usuário Convidado" userId="" providerId="Windows Live" clId="Web-{54F0D072-D674-4579-9AB1-DACDE6A0BD4F}" dt="2020-04-03T20:38:41.862" v="153"/>
          <ac:spMkLst>
            <pc:docMk/>
            <pc:sldMk cId="521040635" sldId="256"/>
            <ac:spMk id="117" creationId="{C180E4EA-0B63-4779-A895-7E90E71088F3}"/>
          </ac:spMkLst>
        </pc:spChg>
        <pc:spChg chg="add del">
          <ac:chgData name="Usuário Convidado" userId="" providerId="Windows Live" clId="Web-{54F0D072-D674-4579-9AB1-DACDE6A0BD4F}" dt="2020-04-03T20:38:41.862" v="153"/>
          <ac:spMkLst>
            <pc:docMk/>
            <pc:sldMk cId="521040635" sldId="256"/>
            <ac:spMk id="118" creationId="{CEE01D9D-3DE8-4EED-B0D3-8F3C79CC7673}"/>
          </ac:spMkLst>
        </pc:spChg>
        <pc:spChg chg="add del">
          <ac:chgData name="Usuário Convidado" userId="" providerId="Windows Live" clId="Web-{54F0D072-D674-4579-9AB1-DACDE6A0BD4F}" dt="2020-04-03T20:38:41.862" v="153"/>
          <ac:spMkLst>
            <pc:docMk/>
            <pc:sldMk cId="521040635" sldId="256"/>
            <ac:spMk id="119" creationId="{89AF5CE9-607F-43F4-8983-DCD6DA4051FD}"/>
          </ac:spMkLst>
        </pc:spChg>
        <pc:spChg chg="add del">
          <ac:chgData name="Usuário Convidado" userId="" providerId="Windows Live" clId="Web-{54F0D072-D674-4579-9AB1-DACDE6A0BD4F}" dt="2020-04-03T20:38:41.862" v="153"/>
          <ac:spMkLst>
            <pc:docMk/>
            <pc:sldMk cId="521040635" sldId="256"/>
            <ac:spMk id="120" creationId="{6EEA2DBD-9E1E-4521-8C01-F32AD18A89E3}"/>
          </ac:spMkLst>
        </pc:spChg>
        <pc:spChg chg="add del">
          <ac:chgData name="Usuário Convidado" userId="" providerId="Windows Live" clId="Web-{54F0D072-D674-4579-9AB1-DACDE6A0BD4F}" dt="2020-04-03T20:38:41.862" v="153"/>
          <ac:spMkLst>
            <pc:docMk/>
            <pc:sldMk cId="521040635" sldId="256"/>
            <ac:spMk id="121" creationId="{15BBD2C1-BA9B-46A9-A27A-33498B169272}"/>
          </ac:spMkLst>
        </pc:spChg>
        <pc:grpChg chg="add del">
          <ac:chgData name="Usuário Convidado" userId="" providerId="Windows Live" clId="Web-{54F0D072-D674-4579-9AB1-DACDE6A0BD4F}" dt="2020-04-03T20:38:41.862" v="153"/>
          <ac:grpSpMkLst>
            <pc:docMk/>
            <pc:sldMk cId="521040635" sldId="256"/>
            <ac:grpSpMk id="93" creationId="{88C9B83F-64CD-41C1-925F-A08801FFD0BD}"/>
          </ac:grpSpMkLst>
        </pc:grpChg>
        <pc:grpChg chg="add del">
          <ac:chgData name="Usuário Convidado" userId="" providerId="Windows Live" clId="Web-{54F0D072-D674-4579-9AB1-DACDE6A0BD4F}" dt="2020-04-03T20:38:50.144" v="155"/>
          <ac:grpSpMkLst>
            <pc:docMk/>
            <pc:sldMk cId="521040635" sldId="256"/>
            <ac:grpSpMk id="94" creationId="{88C9B83F-64CD-41C1-925F-A08801FFD0BD}"/>
          </ac:grpSpMkLst>
        </pc:grpChg>
        <pc:grpChg chg="add">
          <ac:chgData name="Usuário Convidado" userId="" providerId="Windows Live" clId="Web-{54F0D072-D674-4579-9AB1-DACDE6A0BD4F}" dt="2020-04-03T20:38:50.175" v="156"/>
          <ac:grpSpMkLst>
            <pc:docMk/>
            <pc:sldMk cId="521040635" sldId="256"/>
            <ac:grpSpMk id="95" creationId="{88C9B83F-64CD-41C1-925F-A08801FFD0BD}"/>
          </ac:grpSpMkLst>
        </pc:grpChg>
        <pc:picChg chg="add mod ord modCrop">
          <ac:chgData name="Usuário Convidado" userId="" providerId="Windows Live" clId="Web-{54F0D072-D674-4579-9AB1-DACDE6A0BD4F}" dt="2020-04-03T20:40:19.522" v="196" actId="1076"/>
          <ac:picMkLst>
            <pc:docMk/>
            <pc:sldMk cId="521040635" sldId="256"/>
            <ac:picMk id="4" creationId="{96A99809-8E62-4761-B880-746E662636E2}"/>
          </ac:picMkLst>
        </pc:picChg>
        <pc:cxnChg chg="add del">
          <ac:chgData name="Usuário Convidado" userId="" providerId="Windows Live" clId="Web-{54F0D072-D674-4579-9AB1-DACDE6A0BD4F}" dt="2020-04-03T20:33:58.427" v="86"/>
          <ac:cxnSpMkLst>
            <pc:docMk/>
            <pc:sldMk cId="521040635" sldId="256"/>
            <ac:cxnSpMk id="8" creationId="{81BB890B-70D4-42FE-A599-6AEF1A42D972}"/>
          </ac:cxnSpMkLst>
        </pc:cxnChg>
        <pc:cxnChg chg="add del">
          <ac:chgData name="Usuário Convidado" userId="" providerId="Windows Live" clId="Web-{54F0D072-D674-4579-9AB1-DACDE6A0BD4F}" dt="2020-04-03T20:30:39.449" v="46"/>
          <ac:cxnSpMkLst>
            <pc:docMk/>
            <pc:sldMk cId="521040635" sldId="256"/>
            <ac:cxnSpMk id="9" creationId="{A57C1A16-B8AB-4D99-A195-A38F556A6486}"/>
          </ac:cxnSpMkLst>
        </pc:cxnChg>
        <pc:cxnChg chg="add del">
          <ac:chgData name="Usuário Convidado" userId="" providerId="Windows Live" clId="Web-{54F0D072-D674-4579-9AB1-DACDE6A0BD4F}" dt="2020-04-03T20:33:58.427" v="86"/>
          <ac:cxnSpMkLst>
            <pc:docMk/>
            <pc:sldMk cId="521040635" sldId="256"/>
            <ac:cxnSpMk id="10" creationId="{3842D646-B58C-43C8-8152-01BC782B725D}"/>
          </ac:cxnSpMkLst>
        </pc:cxnChg>
        <pc:cxnChg chg="add del">
          <ac:chgData name="Usuário Convidado" userId="" providerId="Windows Live" clId="Web-{54F0D072-D674-4579-9AB1-DACDE6A0BD4F}" dt="2020-04-03T20:30:39.449" v="46"/>
          <ac:cxnSpMkLst>
            <pc:docMk/>
            <pc:sldMk cId="521040635" sldId="256"/>
            <ac:cxnSpMk id="11" creationId="{F8A9B20B-D1DD-4573-B5EC-558029519236}"/>
          </ac:cxnSpMkLst>
        </pc:cxnChg>
        <pc:cxnChg chg="add del">
          <ac:chgData name="Usuário Convidado" userId="" providerId="Windows Live" clId="Web-{54F0D072-D674-4579-9AB1-DACDE6A0BD4F}" dt="2020-04-03T20:30:37.074" v="43"/>
          <ac:cxnSpMkLst>
            <pc:docMk/>
            <pc:sldMk cId="521040635" sldId="256"/>
            <ac:cxnSpMk id="27" creationId="{A57C1A16-B8AB-4D99-A195-A38F556A6486}"/>
          </ac:cxnSpMkLst>
        </pc:cxnChg>
        <pc:cxnChg chg="add del">
          <ac:chgData name="Usuário Convidado" userId="" providerId="Windows Live" clId="Web-{54F0D072-D674-4579-9AB1-DACDE6A0BD4F}" dt="2020-04-03T20:30:37.074" v="43"/>
          <ac:cxnSpMkLst>
            <pc:docMk/>
            <pc:sldMk cId="521040635" sldId="256"/>
            <ac:cxnSpMk id="28" creationId="{F8A9B20B-D1DD-4573-B5EC-558029519236}"/>
          </ac:cxnSpMkLst>
        </pc:cxnChg>
        <pc:cxnChg chg="add del">
          <ac:chgData name="Usuário Convidado" userId="" providerId="Windows Live" clId="Web-{54F0D072-D674-4579-9AB1-DACDE6A0BD4F}" dt="2020-04-03T20:30:31.730" v="41"/>
          <ac:cxnSpMkLst>
            <pc:docMk/>
            <pc:sldMk cId="521040635" sldId="256"/>
            <ac:cxnSpMk id="30" creationId="{A57C1A16-B8AB-4D99-A195-A38F556A6486}"/>
          </ac:cxnSpMkLst>
        </pc:cxnChg>
        <pc:cxnChg chg="add del">
          <ac:chgData name="Usuário Convidado" userId="" providerId="Windows Live" clId="Web-{54F0D072-D674-4579-9AB1-DACDE6A0BD4F}" dt="2020-04-03T20:30:31.730" v="41"/>
          <ac:cxnSpMkLst>
            <pc:docMk/>
            <pc:sldMk cId="521040635" sldId="256"/>
            <ac:cxnSpMk id="32" creationId="{F8A9B20B-D1DD-4573-B5EC-558029519236}"/>
          </ac:cxnSpMkLst>
        </pc:cxnChg>
        <pc:cxnChg chg="add del">
          <ac:chgData name="Usuário Convidado" userId="" providerId="Windows Live" clId="Web-{54F0D072-D674-4579-9AB1-DACDE6A0BD4F}" dt="2020-04-03T20:33:37.442" v="77"/>
          <ac:cxnSpMkLst>
            <pc:docMk/>
            <pc:sldMk cId="521040635" sldId="256"/>
            <ac:cxnSpMk id="50" creationId="{D02CF681-4765-4E88-802F-B2474DCD516A}"/>
          </ac:cxnSpMkLst>
        </pc:cxnChg>
        <pc:cxnChg chg="add del">
          <ac:chgData name="Usuário Convidado" userId="" providerId="Windows Live" clId="Web-{54F0D072-D674-4579-9AB1-DACDE6A0BD4F}" dt="2020-04-03T20:33:37.442" v="77"/>
          <ac:cxnSpMkLst>
            <pc:docMk/>
            <pc:sldMk cId="521040635" sldId="256"/>
            <ac:cxnSpMk id="51" creationId="{3D57B2BA-243C-45C7-A5D8-46CA719437FC}"/>
          </ac:cxnSpMkLst>
        </pc:cxnChg>
        <pc:cxnChg chg="add del">
          <ac:chgData name="Usuário Convidado" userId="" providerId="Windows Live" clId="Web-{54F0D072-D674-4579-9AB1-DACDE6A0BD4F}" dt="2020-04-03T20:33:51.474" v="81"/>
          <ac:cxnSpMkLst>
            <pc:docMk/>
            <pc:sldMk cId="521040635" sldId="256"/>
            <ac:cxnSpMk id="55" creationId="{A57C1A16-B8AB-4D99-A195-A38F556A6486}"/>
          </ac:cxnSpMkLst>
        </pc:cxnChg>
        <pc:cxnChg chg="add del">
          <ac:chgData name="Usuário Convidado" userId="" providerId="Windows Live" clId="Web-{54F0D072-D674-4579-9AB1-DACDE6A0BD4F}" dt="2020-04-03T20:33:51.474" v="81"/>
          <ac:cxnSpMkLst>
            <pc:docMk/>
            <pc:sldMk cId="521040635" sldId="256"/>
            <ac:cxnSpMk id="56" creationId="{F8A9B20B-D1DD-4573-B5EC-558029519236}"/>
          </ac:cxnSpMkLst>
        </pc:cxnChg>
        <pc:cxnChg chg="add del">
          <ac:chgData name="Usuário Convidado" userId="" providerId="Windows Live" clId="Web-{54F0D072-D674-4579-9AB1-DACDE6A0BD4F}" dt="2020-04-03T20:33:52.755" v="83"/>
          <ac:cxnSpMkLst>
            <pc:docMk/>
            <pc:sldMk cId="521040635" sldId="256"/>
            <ac:cxnSpMk id="64" creationId="{A57C1A16-B8AB-4D99-A195-A38F556A6486}"/>
          </ac:cxnSpMkLst>
        </pc:cxnChg>
        <pc:cxnChg chg="add del">
          <ac:chgData name="Usuário Convidado" userId="" providerId="Windows Live" clId="Web-{54F0D072-D674-4579-9AB1-DACDE6A0BD4F}" dt="2020-04-03T20:33:52.755" v="83"/>
          <ac:cxnSpMkLst>
            <pc:docMk/>
            <pc:sldMk cId="521040635" sldId="256"/>
            <ac:cxnSpMk id="65" creationId="{F8A9B20B-D1DD-4573-B5EC-558029519236}"/>
          </ac:cxnSpMkLst>
        </pc:cxnChg>
        <pc:cxnChg chg="add del">
          <ac:chgData name="Usuário Convidado" userId="" providerId="Windows Live" clId="Web-{54F0D072-D674-4579-9AB1-DACDE6A0BD4F}" dt="2020-04-03T20:33:58.396" v="85"/>
          <ac:cxnSpMkLst>
            <pc:docMk/>
            <pc:sldMk cId="521040635" sldId="256"/>
            <ac:cxnSpMk id="75" creationId="{81BB890B-70D4-42FE-A599-6AEF1A42D972}"/>
          </ac:cxnSpMkLst>
        </pc:cxnChg>
        <pc:cxnChg chg="add del">
          <ac:chgData name="Usuário Convidado" userId="" providerId="Windows Live" clId="Web-{54F0D072-D674-4579-9AB1-DACDE6A0BD4F}" dt="2020-04-03T20:33:58.396" v="85"/>
          <ac:cxnSpMkLst>
            <pc:docMk/>
            <pc:sldMk cId="521040635" sldId="256"/>
            <ac:cxnSpMk id="76" creationId="{3842D646-B58C-43C8-8152-01BC782B725D}"/>
          </ac:cxnSpMkLst>
        </pc:cxnChg>
        <pc:cxnChg chg="add del">
          <ac:chgData name="Usuário Convidado" userId="" providerId="Windows Live" clId="Web-{54F0D072-D674-4579-9AB1-DACDE6A0BD4F}" dt="2020-04-03T20:34:11.975" v="90"/>
          <ac:cxnSpMkLst>
            <pc:docMk/>
            <pc:sldMk cId="521040635" sldId="256"/>
            <ac:cxnSpMk id="84" creationId="{A57C1A16-B8AB-4D99-A195-A38F556A6486}"/>
          </ac:cxnSpMkLst>
        </pc:cxnChg>
        <pc:cxnChg chg="add del">
          <ac:chgData name="Usuário Convidado" userId="" providerId="Windows Live" clId="Web-{54F0D072-D674-4579-9AB1-DACDE6A0BD4F}" dt="2020-04-03T20:34:11.975" v="90"/>
          <ac:cxnSpMkLst>
            <pc:docMk/>
            <pc:sldMk cId="521040635" sldId="256"/>
            <ac:cxnSpMk id="85" creationId="{F8A9B20B-D1DD-4573-B5EC-558029519236}"/>
          </ac:cxnSpMkLst>
        </pc:cxnChg>
        <pc:cxnChg chg="add del">
          <ac:chgData name="Usuário Convidado" userId="" providerId="Windows Live" clId="Web-{54F0D072-D674-4579-9AB1-DACDE6A0BD4F}" dt="2020-04-03T20:34:11.959" v="89"/>
          <ac:cxnSpMkLst>
            <pc:docMk/>
            <pc:sldMk cId="521040635" sldId="256"/>
            <ac:cxnSpMk id="97" creationId="{A57C1A16-B8AB-4D99-A195-A38F556A6486}"/>
          </ac:cxnSpMkLst>
        </pc:cxnChg>
        <pc:cxnChg chg="add del">
          <ac:chgData name="Usuário Convidado" userId="" providerId="Windows Live" clId="Web-{54F0D072-D674-4579-9AB1-DACDE6A0BD4F}" dt="2020-04-03T20:34:11.959" v="89"/>
          <ac:cxnSpMkLst>
            <pc:docMk/>
            <pc:sldMk cId="521040635" sldId="256"/>
            <ac:cxnSpMk id="99" creationId="{F8A9B20B-D1DD-4573-B5EC-558029519236}"/>
          </ac:cxnSpMkLst>
        </pc:cxnChg>
        <pc:cxnChg chg="add del">
          <ac:chgData name="Usuário Convidado" userId="" providerId="Windows Live" clId="Web-{54F0D072-D674-4579-9AB1-DACDE6A0BD4F}" dt="2020-04-03T20:38:41.862" v="153"/>
          <ac:cxnSpMkLst>
            <pc:docMk/>
            <pc:sldMk cId="521040635" sldId="256"/>
            <ac:cxnSpMk id="112" creationId="{A57C1A16-B8AB-4D99-A195-A38F556A6486}"/>
          </ac:cxnSpMkLst>
        </pc:cxnChg>
        <pc:cxnChg chg="add del">
          <ac:chgData name="Usuário Convidado" userId="" providerId="Windows Live" clId="Web-{54F0D072-D674-4579-9AB1-DACDE6A0BD4F}" dt="2020-04-03T20:38:41.862" v="153"/>
          <ac:cxnSpMkLst>
            <pc:docMk/>
            <pc:sldMk cId="521040635" sldId="256"/>
            <ac:cxnSpMk id="114" creationId="{F8A9B20B-D1DD-4573-B5EC-558029519236}"/>
          </ac:cxnSpMkLst>
        </pc:cxnChg>
      </pc:sldChg>
      <pc:sldChg chg="modSp">
        <pc:chgData name="Usuário Convidado" userId="" providerId="Windows Live" clId="Web-{54F0D072-D674-4579-9AB1-DACDE6A0BD4F}" dt="2020-04-03T20:25:39.811" v="33" actId="20577"/>
        <pc:sldMkLst>
          <pc:docMk/>
          <pc:sldMk cId="2277165557" sldId="259"/>
        </pc:sldMkLst>
        <pc:spChg chg="mod">
          <ac:chgData name="Usuário Convidado" userId="" providerId="Windows Live" clId="Web-{54F0D072-D674-4579-9AB1-DACDE6A0BD4F}" dt="2020-04-03T20:25:39.811" v="33" actId="20577"/>
          <ac:spMkLst>
            <pc:docMk/>
            <pc:sldMk cId="2277165557" sldId="259"/>
            <ac:spMk id="2" creationId="{3EE293EC-8C83-45CF-89E7-9AEADA295108}"/>
          </ac:spMkLst>
        </pc:spChg>
      </pc:sldChg>
      <pc:sldChg chg="modSp">
        <pc:chgData name="Usuário Convidado" userId="" providerId="Windows Live" clId="Web-{54F0D072-D674-4579-9AB1-DACDE6A0BD4F}" dt="2020-04-03T20:24:36.387" v="10" actId="20577"/>
        <pc:sldMkLst>
          <pc:docMk/>
          <pc:sldMk cId="1271601206" sldId="260"/>
        </pc:sldMkLst>
        <pc:spChg chg="mod">
          <ac:chgData name="Usuário Convidado" userId="" providerId="Windows Live" clId="Web-{54F0D072-D674-4579-9AB1-DACDE6A0BD4F}" dt="2020-04-03T20:24:36.387" v="10" actId="20577"/>
          <ac:spMkLst>
            <pc:docMk/>
            <pc:sldMk cId="1271601206" sldId="260"/>
            <ac:spMk id="2" creationId="{12F2DE82-3E44-453A-B49A-AACEC9E03645}"/>
          </ac:spMkLst>
        </pc:spChg>
      </pc:sldChg>
      <pc:sldChg chg="new del">
        <pc:chgData name="Usuário Convidado" userId="" providerId="Windows Live" clId="Web-{54F0D072-D674-4579-9AB1-DACDE6A0BD4F}" dt="2020-04-03T20:36:22.402" v="121"/>
        <pc:sldMkLst>
          <pc:docMk/>
          <pc:sldMk cId="1544164231" sldId="265"/>
        </pc:sldMkLst>
      </pc:sldChg>
    </pc:docChg>
  </pc:docChgLst>
  <pc:docChgLst>
    <pc:chgData name="Vinícius Marini" userId="896cdf74ad30483e" providerId="Windows Live" clId="Web-{BFCBB814-47A8-42C5-8D8F-8004B53BFFCC}"/>
    <pc:docChg chg="addSld modSld">
      <pc:chgData name="Vinícius Marini" userId="896cdf74ad30483e" providerId="Windows Live" clId="Web-{BFCBB814-47A8-42C5-8D8F-8004B53BFFCC}" dt="2020-04-02T21:29:51.624" v="783" actId="20577"/>
      <pc:docMkLst>
        <pc:docMk/>
      </pc:docMkLst>
      <pc:sldChg chg="modSp">
        <pc:chgData name="Vinícius Marini" userId="896cdf74ad30483e" providerId="Windows Live" clId="Web-{BFCBB814-47A8-42C5-8D8F-8004B53BFFCC}" dt="2020-04-02T21:11:50.640" v="44" actId="20577"/>
        <pc:sldMkLst>
          <pc:docMk/>
          <pc:sldMk cId="521040635" sldId="256"/>
        </pc:sldMkLst>
        <pc:spChg chg="mod">
          <ac:chgData name="Vinícius Marini" userId="896cdf74ad30483e" providerId="Windows Live" clId="Web-{BFCBB814-47A8-42C5-8D8F-8004B53BFFCC}" dt="2020-04-02T21:10:29.757" v="19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Vinícius Marini" userId="896cdf74ad30483e" providerId="Windows Live" clId="Web-{BFCBB814-47A8-42C5-8D8F-8004B53BFFCC}" dt="2020-04-02T21:11:50.640" v="44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addSp delSp modSp new mod setBg">
        <pc:chgData name="Vinícius Marini" userId="896cdf74ad30483e" providerId="Windows Live" clId="Web-{BFCBB814-47A8-42C5-8D8F-8004B53BFFCC}" dt="2020-04-02T21:17:07.500" v="372" actId="20577"/>
        <pc:sldMkLst>
          <pc:docMk/>
          <pc:sldMk cId="3531027926" sldId="257"/>
        </pc:sldMkLst>
        <pc:spChg chg="mod">
          <ac:chgData name="Vinícius Marini" userId="896cdf74ad30483e" providerId="Windows Live" clId="Web-{BFCBB814-47A8-42C5-8D8F-8004B53BFFCC}" dt="2020-04-02T21:17:07.500" v="372" actId="20577"/>
          <ac:spMkLst>
            <pc:docMk/>
            <pc:sldMk cId="3531027926" sldId="257"/>
            <ac:spMk id="2" creationId="{5CE23210-6A5D-410F-A651-6BF5EA5A7BC3}"/>
          </ac:spMkLst>
        </pc:spChg>
        <pc:spChg chg="add del mod">
          <ac:chgData name="Vinícius Marini" userId="896cdf74ad30483e" providerId="Windows Live" clId="Web-{BFCBB814-47A8-42C5-8D8F-8004B53BFFCC}" dt="2020-04-02T21:13:41.323" v="194"/>
          <ac:spMkLst>
            <pc:docMk/>
            <pc:sldMk cId="3531027926" sldId="257"/>
            <ac:spMk id="3" creationId="{1243AF1B-7ECA-45F3-8E28-B14B720F0824}"/>
          </ac:spMkLst>
        </pc:spChg>
        <pc:spChg chg="add">
          <ac:chgData name="Vinícius Marini" userId="896cdf74ad30483e" providerId="Windows Live" clId="Web-{BFCBB814-47A8-42C5-8D8F-8004B53BFFCC}" dt="2020-04-02T21:13:41.323" v="194"/>
          <ac:spMkLst>
            <pc:docMk/>
            <pc:sldMk cId="3531027926" sldId="257"/>
            <ac:spMk id="10" creationId="{655AE6B0-AC9E-4167-806F-E9DB135FC46B}"/>
          </ac:spMkLst>
        </pc:spChg>
        <pc:spChg chg="add">
          <ac:chgData name="Vinícius Marini" userId="896cdf74ad30483e" providerId="Windows Live" clId="Web-{BFCBB814-47A8-42C5-8D8F-8004B53BFFCC}" dt="2020-04-02T21:13:41.323" v="194"/>
          <ac:spMkLst>
            <pc:docMk/>
            <pc:sldMk cId="3531027926" sldId="257"/>
            <ac:spMk id="23" creationId="{87BD1F4E-A66D-4C06-86DA-8D56CA7A3B41}"/>
          </ac:spMkLst>
        </pc:spChg>
        <pc:grpChg chg="add">
          <ac:chgData name="Vinícius Marini" userId="896cdf74ad30483e" providerId="Windows Live" clId="Web-{BFCBB814-47A8-42C5-8D8F-8004B53BFFCC}" dt="2020-04-02T21:13:41.323" v="194"/>
          <ac:grpSpMkLst>
            <pc:docMk/>
            <pc:sldMk cId="3531027926" sldId="257"/>
            <ac:grpSpMk id="12" creationId="{3523416A-383B-4FDC-B4C9-D8EDDFE9C043}"/>
          </ac:grpSpMkLst>
        </pc:grpChg>
        <pc:graphicFrameChg chg="add del mod">
          <ac:chgData name="Vinícius Marini" userId="896cdf74ad30483e" providerId="Windows Live" clId="Web-{BFCBB814-47A8-42C5-8D8F-8004B53BFFCC}" dt="2020-04-02T21:13:27.228" v="193"/>
          <ac:graphicFrameMkLst>
            <pc:docMk/>
            <pc:sldMk cId="3531027926" sldId="257"/>
            <ac:graphicFrameMk id="4" creationId="{8ED1E700-FEEC-4B38-A636-B2C34A7E8771}"/>
          </ac:graphicFrameMkLst>
        </pc:graphicFrameChg>
        <pc:graphicFrameChg chg="add modGraphic">
          <ac:chgData name="Vinícius Marini" userId="896cdf74ad30483e" providerId="Windows Live" clId="Web-{BFCBB814-47A8-42C5-8D8F-8004B53BFFCC}" dt="2020-04-02T21:16:40.029" v="341" actId="20577"/>
          <ac:graphicFrameMkLst>
            <pc:docMk/>
            <pc:sldMk cId="3531027926" sldId="257"/>
            <ac:graphicFrameMk id="5" creationId="{01038D57-70C9-423A-A071-257C17F0E47D}"/>
          </ac:graphicFrameMkLst>
        </pc:graphicFrameChg>
      </pc:sldChg>
      <pc:sldChg chg="addSp delSp modSp new mod setBg">
        <pc:chgData name="Vinícius Marini" userId="896cdf74ad30483e" providerId="Windows Live" clId="Web-{BFCBB814-47A8-42C5-8D8F-8004B53BFFCC}" dt="2020-04-02T21:29:48.795" v="781" actId="20577"/>
        <pc:sldMkLst>
          <pc:docMk/>
          <pc:sldMk cId="2277165557" sldId="259"/>
        </pc:sldMkLst>
        <pc:spChg chg="mod">
          <ac:chgData name="Vinícius Marini" userId="896cdf74ad30483e" providerId="Windows Live" clId="Web-{BFCBB814-47A8-42C5-8D8F-8004B53BFFCC}" dt="2020-04-02T21:28:22.630" v="756"/>
          <ac:spMkLst>
            <pc:docMk/>
            <pc:sldMk cId="2277165557" sldId="259"/>
            <ac:spMk id="2" creationId="{3EE293EC-8C83-45CF-89E7-9AEADA295108}"/>
          </ac:spMkLst>
        </pc:spChg>
        <pc:spChg chg="mod">
          <ac:chgData name="Vinícius Marini" userId="896cdf74ad30483e" providerId="Windows Live" clId="Web-{BFCBB814-47A8-42C5-8D8F-8004B53BFFCC}" dt="2020-04-02T21:29:48.795" v="781" actId="20577"/>
          <ac:spMkLst>
            <pc:docMk/>
            <pc:sldMk cId="2277165557" sldId="259"/>
            <ac:spMk id="3" creationId="{B6968FCE-BB4F-490A-B2C4-70DC414DF871}"/>
          </ac:spMkLst>
        </pc:spChg>
        <pc:spChg chg="del mod">
          <ac:chgData name="Vinícius Marini" userId="896cdf74ad30483e" providerId="Windows Live" clId="Web-{BFCBB814-47A8-42C5-8D8F-8004B53BFFCC}" dt="2020-04-02T21:24:36.592" v="722"/>
          <ac:spMkLst>
            <pc:docMk/>
            <pc:sldMk cId="2277165557" sldId="259"/>
            <ac:spMk id="4" creationId="{D234C062-ABB3-4108-B78C-214EC1E038D5}"/>
          </ac:spMkLst>
        </pc:spChg>
        <pc:spChg chg="add del mod">
          <ac:chgData name="Vinícius Marini" userId="896cdf74ad30483e" providerId="Windows Live" clId="Web-{BFCBB814-47A8-42C5-8D8F-8004B53BFFCC}" dt="2020-04-02T21:24:51.844" v="728"/>
          <ac:spMkLst>
            <pc:docMk/>
            <pc:sldMk cId="2277165557" sldId="259"/>
            <ac:spMk id="6" creationId="{F0152E35-5958-4219-8347-FB860CF42DD2}"/>
          </ac:spMkLst>
        </pc:spChg>
        <pc:spChg chg="add">
          <ac:chgData name="Vinícius Marini" userId="896cdf74ad30483e" providerId="Windows Live" clId="Web-{BFCBB814-47A8-42C5-8D8F-8004B53BFFCC}" dt="2020-04-02T21:28:22.630" v="756"/>
          <ac:spMkLst>
            <pc:docMk/>
            <pc:sldMk cId="2277165557" sldId="259"/>
            <ac:spMk id="24" creationId="{3BCB5F6A-9EB0-40B0-9D13-3023E9A20508}"/>
          </ac:spMkLst>
        </pc:spChg>
        <pc:grpChg chg="add">
          <ac:chgData name="Vinícius Marini" userId="896cdf74ad30483e" providerId="Windows Live" clId="Web-{BFCBB814-47A8-42C5-8D8F-8004B53BFFCC}" dt="2020-04-02T21:28:22.630" v="756"/>
          <ac:grpSpMkLst>
            <pc:docMk/>
            <pc:sldMk cId="2277165557" sldId="259"/>
            <ac:grpSpMk id="12" creationId="{10BE40E3-5550-4CDD-B4FD-387C33EBF157}"/>
          </ac:grpSpMkLst>
        </pc:grpChg>
        <pc:picChg chg="add mod">
          <ac:chgData name="Vinícius Marini" userId="896cdf74ad30483e" providerId="Windows Live" clId="Web-{BFCBB814-47A8-42C5-8D8F-8004B53BFFCC}" dt="2020-04-02T21:28:39.304" v="759" actId="1076"/>
          <ac:picMkLst>
            <pc:docMk/>
            <pc:sldMk cId="2277165557" sldId="259"/>
            <ac:picMk id="7" creationId="{5AF3EB40-6681-4558-8311-043F48B49A10}"/>
          </ac:picMkLst>
        </pc:picChg>
      </pc:sldChg>
      <pc:sldChg chg="addSp delSp modSp new mod setBg">
        <pc:chgData name="Vinícius Marini" userId="896cdf74ad30483e" providerId="Windows Live" clId="Web-{BFCBB814-47A8-42C5-8D8F-8004B53BFFCC}" dt="2020-04-02T21:29:30.106" v="778" actId="20577"/>
        <pc:sldMkLst>
          <pc:docMk/>
          <pc:sldMk cId="1271601206" sldId="260"/>
        </pc:sldMkLst>
        <pc:spChg chg="mod">
          <ac:chgData name="Vinícius Marini" userId="896cdf74ad30483e" providerId="Windows Live" clId="Web-{BFCBB814-47A8-42C5-8D8F-8004B53BFFCC}" dt="2020-04-02T21:27:13.842" v="750"/>
          <ac:spMkLst>
            <pc:docMk/>
            <pc:sldMk cId="1271601206" sldId="260"/>
            <ac:spMk id="2" creationId="{12F2DE82-3E44-453A-B49A-AACEC9E03645}"/>
          </ac:spMkLst>
        </pc:spChg>
        <pc:spChg chg="del">
          <ac:chgData name="Vinícius Marini" userId="896cdf74ad30483e" providerId="Windows Live" clId="Web-{BFCBB814-47A8-42C5-8D8F-8004B53BFFCC}" dt="2020-04-02T21:24:45.343" v="725"/>
          <ac:spMkLst>
            <pc:docMk/>
            <pc:sldMk cId="1271601206" sldId="260"/>
            <ac:spMk id="3" creationId="{28DCADDB-98DA-4277-B440-EB07305B0F1C}"/>
          </ac:spMkLst>
        </pc:spChg>
        <pc:spChg chg="del">
          <ac:chgData name="Vinícius Marini" userId="896cdf74ad30483e" providerId="Windows Live" clId="Web-{BFCBB814-47A8-42C5-8D8F-8004B53BFFCC}" dt="2020-04-02T21:24:49.015" v="727"/>
          <ac:spMkLst>
            <pc:docMk/>
            <pc:sldMk cId="1271601206" sldId="260"/>
            <ac:spMk id="4" creationId="{FDB361F2-AE16-4683-8D86-940C954A2620}"/>
          </ac:spMkLst>
        </pc:spChg>
        <pc:spChg chg="add mod">
          <ac:chgData name="Vinícius Marini" userId="896cdf74ad30483e" providerId="Windows Live" clId="Web-{BFCBB814-47A8-42C5-8D8F-8004B53BFFCC}" dt="2020-04-02T21:29:30.106" v="778" actId="20577"/>
          <ac:spMkLst>
            <pc:docMk/>
            <pc:sldMk cId="1271601206" sldId="260"/>
            <ac:spMk id="5" creationId="{FE22BECB-2F84-460B-BC0A-EBE23FF545B5}"/>
          </ac:spMkLst>
        </pc:spChg>
        <pc:spChg chg="add">
          <ac:chgData name="Vinícius Marini" userId="896cdf74ad30483e" providerId="Windows Live" clId="Web-{BFCBB814-47A8-42C5-8D8F-8004B53BFFCC}" dt="2020-04-02T21:27:13.842" v="750"/>
          <ac:spMkLst>
            <pc:docMk/>
            <pc:sldMk cId="1271601206" sldId="260"/>
            <ac:spMk id="23" creationId="{3BCB5F6A-9EB0-40B0-9D13-3023E9A20508}"/>
          </ac:spMkLst>
        </pc:spChg>
        <pc:grpChg chg="add">
          <ac:chgData name="Vinícius Marini" userId="896cdf74ad30483e" providerId="Windows Live" clId="Web-{BFCBB814-47A8-42C5-8D8F-8004B53BFFCC}" dt="2020-04-02T21:27:13.842" v="750"/>
          <ac:grpSpMkLst>
            <pc:docMk/>
            <pc:sldMk cId="1271601206" sldId="260"/>
            <ac:grpSpMk id="11" creationId="{10BE40E3-5550-4CDD-B4FD-387C33EBF157}"/>
          </ac:grpSpMkLst>
        </pc:grpChg>
        <pc:picChg chg="add mod">
          <ac:chgData name="Vinícius Marini" userId="896cdf74ad30483e" providerId="Windows Live" clId="Web-{BFCBB814-47A8-42C5-8D8F-8004B53BFFCC}" dt="2020-04-02T21:27:13.842" v="750"/>
          <ac:picMkLst>
            <pc:docMk/>
            <pc:sldMk cId="1271601206" sldId="260"/>
            <ac:picMk id="6" creationId="{D1BD2170-1F94-40C3-81E6-B48D5B144C24}"/>
          </ac:picMkLst>
        </pc:picChg>
      </pc:sldChg>
    </pc:docChg>
  </pc:docChgLst>
  <pc:docChgLst>
    <pc:chgData name="Usuário Convidado" providerId="Windows Live" clId="Web-{27B8501E-B7DE-47AC-8883-8CCA5A05B3D3}"/>
    <pc:docChg chg="addSld modSld">
      <pc:chgData name="Usuário Convidado" userId="" providerId="Windows Live" clId="Web-{27B8501E-B7DE-47AC-8883-8CCA5A05B3D3}" dt="2020-04-02T21:32:03.935" v="656"/>
      <pc:docMkLst>
        <pc:docMk/>
      </pc:docMkLst>
      <pc:sldChg chg="addSp modSp new">
        <pc:chgData name="Usuário Convidado" userId="" providerId="Windows Live" clId="Web-{27B8501E-B7DE-47AC-8883-8CCA5A05B3D3}" dt="2020-04-02T21:25:51.090" v="311" actId="14100"/>
        <pc:sldMkLst>
          <pc:docMk/>
          <pc:sldMk cId="984805164" sldId="258"/>
        </pc:sldMkLst>
        <pc:spChg chg="mod">
          <ac:chgData name="Usuário Convidado" userId="" providerId="Windows Live" clId="Web-{27B8501E-B7DE-47AC-8883-8CCA5A05B3D3}" dt="2020-04-02T21:13:02.680" v="9" actId="20577"/>
          <ac:spMkLst>
            <pc:docMk/>
            <pc:sldMk cId="984805164" sldId="258"/>
            <ac:spMk id="2" creationId="{60D04EE5-4B23-4F85-8664-DA3B8FD961C1}"/>
          </ac:spMkLst>
        </pc:spChg>
        <pc:spChg chg="mod">
          <ac:chgData name="Usuário Convidado" userId="" providerId="Windows Live" clId="Web-{27B8501E-B7DE-47AC-8883-8CCA5A05B3D3}" dt="2020-04-02T21:25:05.274" v="304" actId="14100"/>
          <ac:spMkLst>
            <pc:docMk/>
            <pc:sldMk cId="984805164" sldId="258"/>
            <ac:spMk id="3" creationId="{76548214-259B-4295-B74A-260F5346034A}"/>
          </ac:spMkLst>
        </pc:spChg>
        <pc:picChg chg="add mod">
          <ac:chgData name="Usuário Convidado" userId="" providerId="Windows Live" clId="Web-{27B8501E-B7DE-47AC-8883-8CCA5A05B3D3}" dt="2020-04-02T21:25:37.808" v="308" actId="14100"/>
          <ac:picMkLst>
            <pc:docMk/>
            <pc:sldMk cId="984805164" sldId="258"/>
            <ac:picMk id="4" creationId="{EC25B530-BEA1-4357-8F3B-3BC6E6AD3F1E}"/>
          </ac:picMkLst>
        </pc:picChg>
        <pc:picChg chg="add mod">
          <ac:chgData name="Usuário Convidado" userId="" providerId="Windows Live" clId="Web-{27B8501E-B7DE-47AC-8883-8CCA5A05B3D3}" dt="2020-04-02T21:25:51.090" v="311" actId="14100"/>
          <ac:picMkLst>
            <pc:docMk/>
            <pc:sldMk cId="984805164" sldId="258"/>
            <ac:picMk id="6" creationId="{52FCD1BE-9C50-4F50-8EC3-4743FBA248D7}"/>
          </ac:picMkLst>
        </pc:picChg>
      </pc:sldChg>
      <pc:sldChg chg="modSp">
        <pc:chgData name="Usuário Convidado" userId="" providerId="Windows Live" clId="Web-{27B8501E-B7DE-47AC-8883-8CCA5A05B3D3}" dt="2020-04-02T21:32:03.935" v="656"/>
        <pc:sldMkLst>
          <pc:docMk/>
          <pc:sldMk cId="1271601206" sldId="260"/>
        </pc:sldMkLst>
        <pc:spChg chg="mod">
          <ac:chgData name="Usuário Convidado" userId="" providerId="Windows Live" clId="Web-{27B8501E-B7DE-47AC-8883-8CCA5A05B3D3}" dt="2020-04-02T21:32:03.935" v="656"/>
          <ac:spMkLst>
            <pc:docMk/>
            <pc:sldMk cId="1271601206" sldId="260"/>
            <ac:spMk id="2" creationId="{12F2DE82-3E44-453A-B49A-AACEC9E03645}"/>
          </ac:spMkLst>
        </pc:spChg>
      </pc:sldChg>
      <pc:sldChg chg="modSp new">
        <pc:chgData name="Usuário Convidado" userId="" providerId="Windows Live" clId="Web-{27B8501E-B7DE-47AC-8883-8CCA5A05B3D3}" dt="2020-04-02T21:30:45.835" v="655" actId="14100"/>
        <pc:sldMkLst>
          <pc:docMk/>
          <pc:sldMk cId="3017915634" sldId="261"/>
        </pc:sldMkLst>
        <pc:spChg chg="mod">
          <ac:chgData name="Usuário Convidado" userId="" providerId="Windows Live" clId="Web-{27B8501E-B7DE-47AC-8883-8CCA5A05B3D3}" dt="2020-04-02T21:27:21.145" v="327" actId="20577"/>
          <ac:spMkLst>
            <pc:docMk/>
            <pc:sldMk cId="3017915634" sldId="261"/>
            <ac:spMk id="2" creationId="{24960FEF-1213-42C6-87EC-635B49D730A1}"/>
          </ac:spMkLst>
        </pc:spChg>
        <pc:spChg chg="mod">
          <ac:chgData name="Usuário Convidado" userId="" providerId="Windows Live" clId="Web-{27B8501E-B7DE-47AC-8883-8CCA5A05B3D3}" dt="2020-04-02T21:30:45.835" v="655" actId="14100"/>
          <ac:spMkLst>
            <pc:docMk/>
            <pc:sldMk cId="3017915634" sldId="261"/>
            <ac:spMk id="3" creationId="{239FF759-7A5B-4936-BD03-4FBA76CD7E6C}"/>
          </ac:spMkLst>
        </pc:spChg>
      </pc:sldChg>
    </pc:docChg>
  </pc:docChgLst>
  <pc:docChgLst>
    <pc:chgData name="Marco Tullio" userId="042f9ce4f93d247b" providerId="Windows Live" clId="Web-{63CD68DE-FB8B-4F6F-9DD5-870FC325EE2C}"/>
    <pc:docChg chg="modSld">
      <pc:chgData name="Marco Tullio" userId="042f9ce4f93d247b" providerId="Windows Live" clId="Web-{63CD68DE-FB8B-4F6F-9DD5-870FC325EE2C}" dt="2020-04-02T21:29:01.594" v="11"/>
      <pc:docMkLst>
        <pc:docMk/>
      </pc:docMkLst>
      <pc:sldChg chg="modSp">
        <pc:chgData name="Marco Tullio" userId="042f9ce4f93d247b" providerId="Windows Live" clId="Web-{63CD68DE-FB8B-4F6F-9DD5-870FC325EE2C}" dt="2020-04-02T21:25:49.938" v="1" actId="1076"/>
        <pc:sldMkLst>
          <pc:docMk/>
          <pc:sldMk cId="984805164" sldId="258"/>
        </pc:sldMkLst>
        <pc:picChg chg="mod">
          <ac:chgData name="Marco Tullio" userId="042f9ce4f93d247b" providerId="Windows Live" clId="Web-{63CD68DE-FB8B-4F6F-9DD5-870FC325EE2C}" dt="2020-04-02T21:25:48.359" v="0" actId="1076"/>
          <ac:picMkLst>
            <pc:docMk/>
            <pc:sldMk cId="984805164" sldId="258"/>
            <ac:picMk id="4" creationId="{EC25B530-BEA1-4357-8F3B-3BC6E6AD3F1E}"/>
          </ac:picMkLst>
        </pc:picChg>
        <pc:picChg chg="mod">
          <ac:chgData name="Marco Tullio" userId="042f9ce4f93d247b" providerId="Windows Live" clId="Web-{63CD68DE-FB8B-4F6F-9DD5-870FC325EE2C}" dt="2020-04-02T21:25:49.938" v="1" actId="1076"/>
          <ac:picMkLst>
            <pc:docMk/>
            <pc:sldMk cId="984805164" sldId="258"/>
            <ac:picMk id="6" creationId="{52FCD1BE-9C50-4F50-8EC3-4743FBA248D7}"/>
          </ac:picMkLst>
        </pc:picChg>
      </pc:sldChg>
      <pc:sldChg chg="addSp delSp modSp">
        <pc:chgData name="Marco Tullio" userId="042f9ce4f93d247b" providerId="Windows Live" clId="Web-{63CD68DE-FB8B-4F6F-9DD5-870FC325EE2C}" dt="2020-04-02T21:29:01.594" v="11"/>
        <pc:sldMkLst>
          <pc:docMk/>
          <pc:sldMk cId="1271601206" sldId="260"/>
        </pc:sldMkLst>
        <pc:picChg chg="add del mod">
          <ac:chgData name="Marco Tullio" userId="042f9ce4f93d247b" providerId="Windows Live" clId="Web-{63CD68DE-FB8B-4F6F-9DD5-870FC325EE2C}" dt="2020-04-02T21:29:01.594" v="11"/>
          <ac:picMkLst>
            <pc:docMk/>
            <pc:sldMk cId="1271601206" sldId="260"/>
            <ac:picMk id="3" creationId="{F5C8853C-EF0A-4F04-AEA6-B943547E542E}"/>
          </ac:picMkLst>
        </pc:picChg>
        <pc:picChg chg="mod">
          <ac:chgData name="Marco Tullio" userId="042f9ce4f93d247b" providerId="Windows Live" clId="Web-{63CD68DE-FB8B-4F6F-9DD5-870FC325EE2C}" dt="2020-04-02T21:28:57.297" v="9" actId="1076"/>
          <ac:picMkLst>
            <pc:docMk/>
            <pc:sldMk cId="1271601206" sldId="260"/>
            <ac:picMk id="6" creationId="{D1BD2170-1F94-40C3-81E6-B48D5B144C24}"/>
          </ac:picMkLst>
        </pc:picChg>
      </pc:sldChg>
    </pc:docChg>
  </pc:docChgLst>
  <pc:docChgLst>
    <pc:chgData name="Usuário Convidado" providerId="Windows Live" clId="Web-{DCBCE36D-924D-4B2E-9B02-F911022CE4A0}"/>
    <pc:docChg chg="modSld">
      <pc:chgData name="Usuário Convidado" userId="" providerId="Windows Live" clId="Web-{DCBCE36D-924D-4B2E-9B02-F911022CE4A0}" dt="2020-04-03T20:51:11.650" v="81" actId="1076"/>
      <pc:docMkLst>
        <pc:docMk/>
      </pc:docMkLst>
      <pc:sldChg chg="addSp delSp modSp">
        <pc:chgData name="Usuário Convidado" userId="" providerId="Windows Live" clId="Web-{DCBCE36D-924D-4B2E-9B02-F911022CE4A0}" dt="2020-04-03T20:51:10.775" v="80"/>
        <pc:sldMkLst>
          <pc:docMk/>
          <pc:sldMk cId="521040635" sldId="256"/>
        </pc:sldMkLst>
        <pc:spChg chg="mod">
          <ac:chgData name="Usuário Convidado" userId="" providerId="Windows Live" clId="Web-{DCBCE36D-924D-4B2E-9B02-F911022CE4A0}" dt="2020-04-03T20:51:10.775" v="80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Usuário Convidado" userId="" providerId="Windows Live" clId="Web-{DCBCE36D-924D-4B2E-9B02-F911022CE4A0}" dt="2020-04-03T20:51:10.775" v="80"/>
          <ac:spMkLst>
            <pc:docMk/>
            <pc:sldMk cId="521040635" sldId="256"/>
            <ac:spMk id="3" creationId="{00000000-0000-0000-0000-000000000000}"/>
          </ac:spMkLst>
        </pc:spChg>
        <pc:grpChg chg="add del">
          <ac:chgData name="Usuário Convidado" userId="" providerId="Windows Live" clId="Web-{DCBCE36D-924D-4B2E-9B02-F911022CE4A0}" dt="2020-04-03T20:51:10.775" v="80"/>
          <ac:grpSpMkLst>
            <pc:docMk/>
            <pc:sldMk cId="521040635" sldId="256"/>
            <ac:grpSpMk id="95" creationId="{88C9B83F-64CD-41C1-925F-A08801FFD0BD}"/>
          </ac:grpSpMkLst>
        </pc:grpChg>
        <pc:grpChg chg="add del">
          <ac:chgData name="Usuário Convidado" userId="" providerId="Windows Live" clId="Web-{DCBCE36D-924D-4B2E-9B02-F911022CE4A0}" dt="2020-04-03T20:51:10.775" v="80"/>
          <ac:grpSpMkLst>
            <pc:docMk/>
            <pc:sldMk cId="521040635" sldId="256"/>
            <ac:grpSpMk id="129" creationId="{B4DE830A-B531-4A3B-96F6-0ECE88B08555}"/>
          </ac:grpSpMkLst>
        </pc:grpChg>
        <pc:picChg chg="mod">
          <ac:chgData name="Usuário Convidado" userId="" providerId="Windows Live" clId="Web-{DCBCE36D-924D-4B2E-9B02-F911022CE4A0}" dt="2020-04-03T20:51:10.775" v="80"/>
          <ac:picMkLst>
            <pc:docMk/>
            <pc:sldMk cId="521040635" sldId="256"/>
            <ac:picMk id="124" creationId="{F409CEDD-A3B0-4C19-836D-C34AF4ED1611}"/>
          </ac:picMkLst>
        </pc:picChg>
      </pc:sldChg>
      <pc:sldChg chg="addSp modSp mod setBg setClrOvrMap">
        <pc:chgData name="Usuário Convidado" userId="" providerId="Windows Live" clId="Web-{DCBCE36D-924D-4B2E-9B02-F911022CE4A0}" dt="2020-04-03T20:34:42.710" v="74" actId="1076"/>
        <pc:sldMkLst>
          <pc:docMk/>
          <pc:sldMk cId="984805164" sldId="258"/>
        </pc:sldMkLst>
        <pc:spChg chg="mod">
          <ac:chgData name="Usuário Convidado" userId="" providerId="Windows Live" clId="Web-{DCBCE36D-924D-4B2E-9B02-F911022CE4A0}" dt="2020-04-03T20:32:06.059" v="72" actId="1076"/>
          <ac:spMkLst>
            <pc:docMk/>
            <pc:sldMk cId="984805164" sldId="258"/>
            <ac:spMk id="2" creationId="{60D04EE5-4B23-4F85-8664-DA3B8FD961C1}"/>
          </ac:spMkLst>
        </pc:spChg>
        <pc:spChg chg="mod">
          <ac:chgData name="Usuário Convidado" userId="" providerId="Windows Live" clId="Web-{DCBCE36D-924D-4B2E-9B02-F911022CE4A0}" dt="2020-04-03T20:34:40.554" v="73" actId="1076"/>
          <ac:spMkLst>
            <pc:docMk/>
            <pc:sldMk cId="984805164" sldId="258"/>
            <ac:spMk id="3" creationId="{76548214-259B-4295-B74A-260F5346034A}"/>
          </ac:spMkLst>
        </pc:spChg>
        <pc:spChg chg="add">
          <ac:chgData name="Usuário Convidado" userId="" providerId="Windows Live" clId="Web-{DCBCE36D-924D-4B2E-9B02-F911022CE4A0}" dt="2020-04-03T20:31:39.979" v="69"/>
          <ac:spMkLst>
            <pc:docMk/>
            <pc:sldMk cId="984805164" sldId="258"/>
            <ac:spMk id="11" creationId="{8E2EB503-A017-4457-A105-53638C97DEB8}"/>
          </ac:spMkLst>
        </pc:spChg>
        <pc:picChg chg="mod">
          <ac:chgData name="Usuário Convidado" userId="" providerId="Windows Live" clId="Web-{DCBCE36D-924D-4B2E-9B02-F911022CE4A0}" dt="2020-04-03T20:34:42.710" v="74" actId="1076"/>
          <ac:picMkLst>
            <pc:docMk/>
            <pc:sldMk cId="984805164" sldId="258"/>
            <ac:picMk id="4" creationId="{EC25B530-BEA1-4357-8F3B-3BC6E6AD3F1E}"/>
          </ac:picMkLst>
        </pc:picChg>
        <pc:picChg chg="mod ord">
          <ac:chgData name="Usuário Convidado" userId="" providerId="Windows Live" clId="Web-{DCBCE36D-924D-4B2E-9B02-F911022CE4A0}" dt="2020-04-03T20:31:39.979" v="69"/>
          <ac:picMkLst>
            <pc:docMk/>
            <pc:sldMk cId="984805164" sldId="258"/>
            <ac:picMk id="6" creationId="{52FCD1BE-9C50-4F50-8EC3-4743FBA248D7}"/>
          </ac:picMkLst>
        </pc:picChg>
      </pc:sldChg>
      <pc:sldChg chg="addSp delSp modSp mod setBg setClrOvrMap">
        <pc:chgData name="Usuário Convidado" userId="" providerId="Windows Live" clId="Web-{DCBCE36D-924D-4B2E-9B02-F911022CE4A0}" dt="2020-04-03T20:51:11.650" v="81" actId="1076"/>
        <pc:sldMkLst>
          <pc:docMk/>
          <pc:sldMk cId="2277165557" sldId="259"/>
        </pc:sldMkLst>
        <pc:spChg chg="mod">
          <ac:chgData name="Usuário Convidado" userId="" providerId="Windows Live" clId="Web-{DCBCE36D-924D-4B2E-9B02-F911022CE4A0}" dt="2020-04-03T20:35:17.478" v="76"/>
          <ac:spMkLst>
            <pc:docMk/>
            <pc:sldMk cId="2277165557" sldId="259"/>
            <ac:spMk id="2" creationId="{3EE293EC-8C83-45CF-89E7-9AEADA295108}"/>
          </ac:spMkLst>
        </pc:spChg>
        <pc:spChg chg="mod">
          <ac:chgData name="Usuário Convidado" userId="" providerId="Windows Live" clId="Web-{DCBCE36D-924D-4B2E-9B02-F911022CE4A0}" dt="2020-04-03T20:51:11.650" v="81" actId="1076"/>
          <ac:spMkLst>
            <pc:docMk/>
            <pc:sldMk cId="2277165557" sldId="259"/>
            <ac:spMk id="3" creationId="{B6968FCE-BB4F-490A-B2C4-70DC414DF871}"/>
          </ac:spMkLst>
        </pc:spChg>
        <pc:spChg chg="add del">
          <ac:chgData name="Usuário Convidado" userId="" providerId="Windows Live" clId="Web-{DCBCE36D-924D-4B2E-9B02-F911022CE4A0}" dt="2020-04-03T20:35:17.478" v="76"/>
          <ac:spMkLst>
            <pc:docMk/>
            <pc:sldMk cId="2277165557" sldId="259"/>
            <ac:spMk id="24" creationId="{3BCB5F6A-9EB0-40B0-9D13-3023E9A20508}"/>
          </ac:spMkLst>
        </pc:spChg>
        <pc:spChg chg="add del">
          <ac:chgData name="Usuário Convidado" userId="" providerId="Windows Live" clId="Web-{DCBCE36D-924D-4B2E-9B02-F911022CE4A0}" dt="2020-04-03T20:35:17.478" v="76"/>
          <ac:spMkLst>
            <pc:docMk/>
            <pc:sldMk cId="2277165557" sldId="259"/>
            <ac:spMk id="41" creationId="{3BCB5F6A-9EB0-40B0-9D13-3023E9A20508}"/>
          </ac:spMkLst>
        </pc:spChg>
        <pc:grpChg chg="add del">
          <ac:chgData name="Usuário Convidado" userId="" providerId="Windows Live" clId="Web-{DCBCE36D-924D-4B2E-9B02-F911022CE4A0}" dt="2020-04-03T20:35:17.478" v="76"/>
          <ac:grpSpMkLst>
            <pc:docMk/>
            <pc:sldMk cId="2277165557" sldId="259"/>
            <ac:grpSpMk id="12" creationId="{10BE40E3-5550-4CDD-B4FD-387C33EBF157}"/>
          </ac:grpSpMkLst>
        </pc:grpChg>
        <pc:grpChg chg="add del">
          <ac:chgData name="Usuário Convidado" userId="" providerId="Windows Live" clId="Web-{DCBCE36D-924D-4B2E-9B02-F911022CE4A0}" dt="2020-04-03T20:35:17.478" v="76"/>
          <ac:grpSpMkLst>
            <pc:docMk/>
            <pc:sldMk cId="2277165557" sldId="259"/>
            <ac:grpSpMk id="29" creationId="{10BE40E3-5550-4CDD-B4FD-387C33EBF157}"/>
          </ac:grpSpMkLst>
        </pc:grpChg>
        <pc:picChg chg="mod">
          <ac:chgData name="Usuário Convidado" userId="" providerId="Windows Live" clId="Web-{DCBCE36D-924D-4B2E-9B02-F911022CE4A0}" dt="2020-04-03T20:35:17.478" v="76"/>
          <ac:picMkLst>
            <pc:docMk/>
            <pc:sldMk cId="2277165557" sldId="259"/>
            <ac:picMk id="7" creationId="{5AF3EB40-6681-4558-8311-043F48B49A10}"/>
          </ac:picMkLst>
        </pc:picChg>
      </pc:sldChg>
      <pc:sldChg chg="addSp delSp modSp">
        <pc:chgData name="Usuário Convidado" userId="" providerId="Windows Live" clId="Web-{DCBCE36D-924D-4B2E-9B02-F911022CE4A0}" dt="2020-04-03T20:30:21.271" v="68"/>
        <pc:sldMkLst>
          <pc:docMk/>
          <pc:sldMk cId="1271601206" sldId="260"/>
        </pc:sldMkLst>
        <pc:spChg chg="mod">
          <ac:chgData name="Usuário Convidado" userId="" providerId="Windows Live" clId="Web-{DCBCE36D-924D-4B2E-9B02-F911022CE4A0}" dt="2020-04-03T20:30:21.271" v="68"/>
          <ac:spMkLst>
            <pc:docMk/>
            <pc:sldMk cId="1271601206" sldId="260"/>
            <ac:spMk id="2" creationId="{12F2DE82-3E44-453A-B49A-AACEC9E03645}"/>
          </ac:spMkLst>
        </pc:spChg>
        <pc:spChg chg="mod">
          <ac:chgData name="Usuário Convidado" userId="" providerId="Windows Live" clId="Web-{DCBCE36D-924D-4B2E-9B02-F911022CE4A0}" dt="2020-04-03T20:30:21.271" v="68"/>
          <ac:spMkLst>
            <pc:docMk/>
            <pc:sldMk cId="1271601206" sldId="260"/>
            <ac:spMk id="5" creationId="{FE22BECB-2F84-460B-BC0A-EBE23FF545B5}"/>
          </ac:spMkLst>
        </pc:spChg>
        <pc:spChg chg="del">
          <ac:chgData name="Usuário Convidado" userId="" providerId="Windows Live" clId="Web-{DCBCE36D-924D-4B2E-9B02-F911022CE4A0}" dt="2020-04-03T20:30:21.271" v="68"/>
          <ac:spMkLst>
            <pc:docMk/>
            <pc:sldMk cId="1271601206" sldId="260"/>
            <ac:spMk id="23" creationId="{3BCB5F6A-9EB0-40B0-9D13-3023E9A20508}"/>
          </ac:spMkLst>
        </pc:spChg>
        <pc:spChg chg="add">
          <ac:chgData name="Usuário Convidado" userId="" providerId="Windows Live" clId="Web-{DCBCE36D-924D-4B2E-9B02-F911022CE4A0}" dt="2020-04-03T20:30:21.271" v="68"/>
          <ac:spMkLst>
            <pc:docMk/>
            <pc:sldMk cId="1271601206" sldId="260"/>
            <ac:spMk id="44" creationId="{3F088236-D655-4F88-B238-E16762358025}"/>
          </ac:spMkLst>
        </pc:spChg>
        <pc:spChg chg="add">
          <ac:chgData name="Usuário Convidado" userId="" providerId="Windows Live" clId="Web-{DCBCE36D-924D-4B2E-9B02-F911022CE4A0}" dt="2020-04-03T20:30:21.271" v="68"/>
          <ac:spMkLst>
            <pc:docMk/>
            <pc:sldMk cId="1271601206" sldId="260"/>
            <ac:spMk id="46" creationId="{3DAC0C92-199E-475C-9390-119A9B027276}"/>
          </ac:spMkLst>
        </pc:spChg>
        <pc:spChg chg="add">
          <ac:chgData name="Usuário Convidado" userId="" providerId="Windows Live" clId="Web-{DCBCE36D-924D-4B2E-9B02-F911022CE4A0}" dt="2020-04-03T20:30:21.271" v="68"/>
          <ac:spMkLst>
            <pc:docMk/>
            <pc:sldMk cId="1271601206" sldId="260"/>
            <ac:spMk id="48" creationId="{C4CFB339-0ED8-4FE2-9EF1-6D1375B8499B}"/>
          </ac:spMkLst>
        </pc:spChg>
        <pc:spChg chg="add">
          <ac:chgData name="Usuário Convidado" userId="" providerId="Windows Live" clId="Web-{DCBCE36D-924D-4B2E-9B02-F911022CE4A0}" dt="2020-04-03T20:30:21.271" v="68"/>
          <ac:spMkLst>
            <pc:docMk/>
            <pc:sldMk cId="1271601206" sldId="260"/>
            <ac:spMk id="50" creationId="{31896C80-2069-4431-9C19-83B913734490}"/>
          </ac:spMkLst>
        </pc:spChg>
        <pc:spChg chg="add">
          <ac:chgData name="Usuário Convidado" userId="" providerId="Windows Live" clId="Web-{DCBCE36D-924D-4B2E-9B02-F911022CE4A0}" dt="2020-04-03T20:30:21.271" v="68"/>
          <ac:spMkLst>
            <pc:docMk/>
            <pc:sldMk cId="1271601206" sldId="260"/>
            <ac:spMk id="52" creationId="{BF120A21-0841-4823-B0C4-28AEBCEF9B78}"/>
          </ac:spMkLst>
        </pc:spChg>
        <pc:spChg chg="add">
          <ac:chgData name="Usuário Convidado" userId="" providerId="Windows Live" clId="Web-{DCBCE36D-924D-4B2E-9B02-F911022CE4A0}" dt="2020-04-03T20:30:21.271" v="68"/>
          <ac:spMkLst>
            <pc:docMk/>
            <pc:sldMk cId="1271601206" sldId="260"/>
            <ac:spMk id="54" creationId="{DBB05BAE-BBD3-4289-899F-A6851503C6B0}"/>
          </ac:spMkLst>
        </pc:spChg>
        <pc:spChg chg="add">
          <ac:chgData name="Usuário Convidado" userId="" providerId="Windows Live" clId="Web-{DCBCE36D-924D-4B2E-9B02-F911022CE4A0}" dt="2020-04-03T20:30:21.271" v="68"/>
          <ac:spMkLst>
            <pc:docMk/>
            <pc:sldMk cId="1271601206" sldId="260"/>
            <ac:spMk id="56" creationId="{9874D11C-36F5-4BBE-A490-019A54E953B0}"/>
          </ac:spMkLst>
        </pc:spChg>
        <pc:grpChg chg="del">
          <ac:chgData name="Usuário Convidado" userId="" providerId="Windows Live" clId="Web-{DCBCE36D-924D-4B2E-9B02-F911022CE4A0}" dt="2020-04-03T20:30:21.271" v="68"/>
          <ac:grpSpMkLst>
            <pc:docMk/>
            <pc:sldMk cId="1271601206" sldId="260"/>
            <ac:grpSpMk id="11" creationId="{10BE40E3-5550-4CDD-B4FD-387C33EBF157}"/>
          </ac:grpSpMkLst>
        </pc:grpChg>
        <pc:grpChg chg="add">
          <ac:chgData name="Usuário Convidado" userId="" providerId="Windows Live" clId="Web-{DCBCE36D-924D-4B2E-9B02-F911022CE4A0}" dt="2020-04-03T20:30:21.271" v="68"/>
          <ac:grpSpMkLst>
            <pc:docMk/>
            <pc:sldMk cId="1271601206" sldId="260"/>
            <ac:grpSpMk id="28" creationId="{10BE40E3-5550-4CDD-B4FD-387C33EBF157}"/>
          </ac:grpSpMkLst>
        </pc:grpChg>
        <pc:picChg chg="mod ord">
          <ac:chgData name="Usuário Convidado" userId="" providerId="Windows Live" clId="Web-{DCBCE36D-924D-4B2E-9B02-F911022CE4A0}" dt="2020-04-03T20:30:21.271" v="68"/>
          <ac:picMkLst>
            <pc:docMk/>
            <pc:sldMk cId="1271601206" sldId="260"/>
            <ac:picMk id="6" creationId="{D1BD2170-1F94-40C3-81E6-B48D5B144C24}"/>
          </ac:picMkLst>
        </pc:picChg>
        <pc:cxnChg chg="add">
          <ac:chgData name="Usuário Convidado" userId="" providerId="Windows Live" clId="Web-{DCBCE36D-924D-4B2E-9B02-F911022CE4A0}" dt="2020-04-03T20:30:21.271" v="68"/>
          <ac:cxnSpMkLst>
            <pc:docMk/>
            <pc:sldMk cId="1271601206" sldId="260"/>
            <ac:cxnSpMk id="40" creationId="{64FA5DFF-7FE6-4855-84E6-DFA78EE978BD}"/>
          </ac:cxnSpMkLst>
        </pc:cxnChg>
        <pc:cxnChg chg="add">
          <ac:chgData name="Usuário Convidado" userId="" providerId="Windows Live" clId="Web-{DCBCE36D-924D-4B2E-9B02-F911022CE4A0}" dt="2020-04-03T20:30:21.271" v="68"/>
          <ac:cxnSpMkLst>
            <pc:docMk/>
            <pc:sldMk cId="1271601206" sldId="260"/>
            <ac:cxnSpMk id="42" creationId="{2AFD8CBA-54A3-4363-991B-B9C631BBFA74}"/>
          </ac:cxnSpMkLst>
        </pc:cxnChg>
      </pc:sldChg>
      <pc:sldChg chg="addSp delSp modSp mod setBg setClrOvrMap">
        <pc:chgData name="Usuário Convidado" userId="" providerId="Windows Live" clId="Web-{DCBCE36D-924D-4B2E-9B02-F911022CE4A0}" dt="2020-04-03T20:24:53.422" v="38" actId="14100"/>
        <pc:sldMkLst>
          <pc:docMk/>
          <pc:sldMk cId="4233948662" sldId="262"/>
        </pc:sldMkLst>
        <pc:spChg chg="mod">
          <ac:chgData name="Usuário Convidado" userId="" providerId="Windows Live" clId="Web-{DCBCE36D-924D-4B2E-9B02-F911022CE4A0}" dt="2020-04-03T20:24:42.999" v="34"/>
          <ac:spMkLst>
            <pc:docMk/>
            <pc:sldMk cId="4233948662" sldId="262"/>
            <ac:spMk id="2" creationId="{F8BD7516-DFB4-4418-A581-F2FED5E74579}"/>
          </ac:spMkLst>
        </pc:spChg>
        <pc:spChg chg="mod ord">
          <ac:chgData name="Usuário Convidado" userId="" providerId="Windows Live" clId="Web-{DCBCE36D-924D-4B2E-9B02-F911022CE4A0}" dt="2020-04-03T20:24:53.422" v="38" actId="14100"/>
          <ac:spMkLst>
            <pc:docMk/>
            <pc:sldMk cId="4233948662" sldId="262"/>
            <ac:spMk id="3" creationId="{166B7425-CBC5-4EDA-BBFD-1B757047EE07}"/>
          </ac:spMkLst>
        </pc:spChg>
        <pc:spChg chg="add del">
          <ac:chgData name="Usuário Convidado" userId="" providerId="Windows Live" clId="Web-{DCBCE36D-924D-4B2E-9B02-F911022CE4A0}" dt="2020-04-03T20:21:35.424" v="8"/>
          <ac:spMkLst>
            <pc:docMk/>
            <pc:sldMk cId="4233948662" sldId="262"/>
            <ac:spMk id="6" creationId="{D94A7024-D948-494D-8920-BBA2DA07D15B}"/>
          </ac:spMkLst>
        </pc:spChg>
        <pc:spChg chg="add del">
          <ac:chgData name="Usuário Convidado" userId="" providerId="Windows Live" clId="Web-{DCBCE36D-924D-4B2E-9B02-F911022CE4A0}" dt="2020-04-03T20:21:51.566" v="10"/>
          <ac:spMkLst>
            <pc:docMk/>
            <pc:sldMk cId="4233948662" sldId="262"/>
            <ac:spMk id="7" creationId="{D94A7024-D948-494D-8920-BBA2DA07D15B}"/>
          </ac:spMkLst>
        </pc:spChg>
        <pc:spChg chg="add del">
          <ac:chgData name="Usuário Convidado" userId="" providerId="Windows Live" clId="Web-{DCBCE36D-924D-4B2E-9B02-F911022CE4A0}" dt="2020-04-03T20:21:19.392" v="6"/>
          <ac:spMkLst>
            <pc:docMk/>
            <pc:sldMk cId="4233948662" sldId="262"/>
            <ac:spMk id="9" creationId="{D94A7024-D948-494D-8920-BBA2DA07D15B}"/>
          </ac:spMkLst>
        </pc:spChg>
        <pc:spChg chg="add del">
          <ac:chgData name="Usuário Convidado" userId="" providerId="Windows Live" clId="Web-{DCBCE36D-924D-4B2E-9B02-F911022CE4A0}" dt="2020-04-03T20:23:25.556" v="23"/>
          <ac:spMkLst>
            <pc:docMk/>
            <pc:sldMk cId="4233948662" sldId="262"/>
            <ac:spMk id="10" creationId="{9F4444CE-BC8D-4D61-B303-4C05614E62AB}"/>
          </ac:spMkLst>
        </pc:spChg>
        <pc:spChg chg="add del">
          <ac:chgData name="Usuário Convidado" userId="" providerId="Windows Live" clId="Web-{DCBCE36D-924D-4B2E-9B02-F911022CE4A0}" dt="2020-04-03T20:23:25.556" v="23"/>
          <ac:spMkLst>
            <pc:docMk/>
            <pc:sldMk cId="4233948662" sldId="262"/>
            <ac:spMk id="11" creationId="{62423CA5-E2E1-4789-B759-9906C1C94063}"/>
          </ac:spMkLst>
        </pc:spChg>
        <pc:spChg chg="add del">
          <ac:chgData name="Usuário Convidado" userId="" providerId="Windows Live" clId="Web-{DCBCE36D-924D-4B2E-9B02-F911022CE4A0}" dt="2020-04-03T20:23:25.556" v="23"/>
          <ac:spMkLst>
            <pc:docMk/>
            <pc:sldMk cId="4233948662" sldId="262"/>
            <ac:spMk id="12" creationId="{73772B81-181F-48B7-8826-4D9686D15DF5}"/>
          </ac:spMkLst>
        </pc:spChg>
        <pc:spChg chg="add del">
          <ac:chgData name="Usuário Convidado" userId="" providerId="Windows Live" clId="Web-{DCBCE36D-924D-4B2E-9B02-F911022CE4A0}" dt="2020-04-03T20:23:18.415" v="21"/>
          <ac:spMkLst>
            <pc:docMk/>
            <pc:sldMk cId="4233948662" sldId="262"/>
            <ac:spMk id="13" creationId="{A65AC7D1-EAA9-48F5-B509-60A7F50BF703}"/>
          </ac:spMkLst>
        </pc:spChg>
        <pc:spChg chg="add del">
          <ac:chgData name="Usuário Convidado" userId="" providerId="Windows Live" clId="Web-{DCBCE36D-924D-4B2E-9B02-F911022CE4A0}" dt="2020-04-03T20:23:25.556" v="23"/>
          <ac:spMkLst>
            <pc:docMk/>
            <pc:sldMk cId="4233948662" sldId="262"/>
            <ac:spMk id="14" creationId="{B2205F6E-03C6-4E92-877C-E2482F6599AA}"/>
          </ac:spMkLst>
        </pc:spChg>
        <pc:spChg chg="add del">
          <ac:chgData name="Usuário Convidado" userId="" providerId="Windows Live" clId="Web-{DCBCE36D-924D-4B2E-9B02-F911022CE4A0}" dt="2020-04-03T20:23:18.415" v="21"/>
          <ac:spMkLst>
            <pc:docMk/>
            <pc:sldMk cId="4233948662" sldId="262"/>
            <ac:spMk id="15" creationId="{D6320AF9-619A-4175-865B-5663E1AEF4C5}"/>
          </ac:spMkLst>
        </pc:spChg>
        <pc:spChg chg="add del">
          <ac:chgData name="Usuário Convidado" userId="" providerId="Windows Live" clId="Web-{DCBCE36D-924D-4B2E-9B02-F911022CE4A0}" dt="2020-04-03T20:23:18.415" v="21"/>
          <ac:spMkLst>
            <pc:docMk/>
            <pc:sldMk cId="4233948662" sldId="262"/>
            <ac:spMk id="21" creationId="{7E018740-5C2B-4A41-AC1A-7E68D1EC1954}"/>
          </ac:spMkLst>
        </pc:spChg>
        <pc:spChg chg="add del">
          <ac:chgData name="Usuário Convidado" userId="" providerId="Windows Live" clId="Web-{DCBCE36D-924D-4B2E-9B02-F911022CE4A0}" dt="2020-04-03T20:23:18.415" v="21"/>
          <ac:spMkLst>
            <pc:docMk/>
            <pc:sldMk cId="4233948662" sldId="262"/>
            <ac:spMk id="23" creationId="{166F75A4-C475-4941-8EE2-B80A06A2C1BB}"/>
          </ac:spMkLst>
        </pc:spChg>
        <pc:spChg chg="add del">
          <ac:chgData name="Usuário Convidado" userId="" providerId="Windows Live" clId="Web-{DCBCE36D-924D-4B2E-9B02-F911022CE4A0}" dt="2020-04-03T20:23:18.415" v="21"/>
          <ac:spMkLst>
            <pc:docMk/>
            <pc:sldMk cId="4233948662" sldId="262"/>
            <ac:spMk id="25" creationId="{A032553A-72E8-4B0D-8405-FF9771C9AF05}"/>
          </ac:spMkLst>
        </pc:spChg>
        <pc:spChg chg="add del">
          <ac:chgData name="Usuário Convidado" userId="" providerId="Windows Live" clId="Web-{DCBCE36D-924D-4B2E-9B02-F911022CE4A0}" dt="2020-04-03T20:23:18.415" v="21"/>
          <ac:spMkLst>
            <pc:docMk/>
            <pc:sldMk cId="4233948662" sldId="262"/>
            <ac:spMk id="27" creationId="{765800AC-C3B9-498E-87BC-29FAE4C76B21}"/>
          </ac:spMkLst>
        </pc:spChg>
        <pc:spChg chg="add del">
          <ac:chgData name="Usuário Convidado" userId="" providerId="Windows Live" clId="Web-{DCBCE36D-924D-4B2E-9B02-F911022CE4A0}" dt="2020-04-03T20:23:18.415" v="21"/>
          <ac:spMkLst>
            <pc:docMk/>
            <pc:sldMk cId="4233948662" sldId="262"/>
            <ac:spMk id="29" creationId="{1F9D6ACB-2FF4-49F9-978A-E0D5327FC635}"/>
          </ac:spMkLst>
        </pc:spChg>
        <pc:spChg chg="add del">
          <ac:chgData name="Usuário Convidado" userId="" providerId="Windows Live" clId="Web-{DCBCE36D-924D-4B2E-9B02-F911022CE4A0}" dt="2020-04-03T20:23:18.415" v="21"/>
          <ac:spMkLst>
            <pc:docMk/>
            <pc:sldMk cId="4233948662" sldId="262"/>
            <ac:spMk id="31" creationId="{A5EC319D-0FEA-4B95-A3EA-01E35672C95B}"/>
          </ac:spMkLst>
        </pc:spChg>
        <pc:picChg chg="add del mod ord">
          <ac:chgData name="Usuário Convidado" userId="" providerId="Windows Live" clId="Web-{DCBCE36D-924D-4B2E-9B02-F911022CE4A0}" dt="2020-04-03T20:21:54.113" v="11"/>
          <ac:picMkLst>
            <pc:docMk/>
            <pc:sldMk cId="4233948662" sldId="262"/>
            <ac:picMk id="4" creationId="{5B6DE3DE-1822-4AED-8F3A-2DCACCFA6D6E}"/>
          </ac:picMkLst>
        </pc:picChg>
        <pc:picChg chg="add del mod">
          <ac:chgData name="Usuário Convidado" userId="" providerId="Windows Live" clId="Web-{DCBCE36D-924D-4B2E-9B02-F911022CE4A0}" dt="2020-04-03T20:24:35.748" v="32"/>
          <ac:picMkLst>
            <pc:docMk/>
            <pc:sldMk cId="4233948662" sldId="262"/>
            <ac:picMk id="8" creationId="{5958BC00-ED4F-4510-97E1-DDD74C61983F}"/>
          </ac:picMkLst>
        </pc:picChg>
        <pc:picChg chg="add mod">
          <ac:chgData name="Usuário Convidado" userId="" providerId="Windows Live" clId="Web-{DCBCE36D-924D-4B2E-9B02-F911022CE4A0}" dt="2020-04-03T20:24:51.718" v="37" actId="1076"/>
          <ac:picMkLst>
            <pc:docMk/>
            <pc:sldMk cId="4233948662" sldId="262"/>
            <ac:picMk id="16" creationId="{8733C73C-6DA7-4A75-A105-9E9DCAAEB06A}"/>
          </ac:picMkLst>
        </pc:picChg>
        <pc:cxnChg chg="add del">
          <ac:chgData name="Usuário Convidado" userId="" providerId="Windows Live" clId="Web-{DCBCE36D-924D-4B2E-9B02-F911022CE4A0}" dt="2020-04-03T20:23:18.415" v="21"/>
          <ac:cxnSpMkLst>
            <pc:docMk/>
            <pc:sldMk cId="4233948662" sldId="262"/>
            <ac:cxnSpMk id="17" creationId="{063B6EC6-D752-4EE7-908B-F8F19E8C7FEA}"/>
          </ac:cxnSpMkLst>
        </pc:cxnChg>
        <pc:cxnChg chg="add del">
          <ac:chgData name="Usuário Convidado" userId="" providerId="Windows Live" clId="Web-{DCBCE36D-924D-4B2E-9B02-F911022CE4A0}" dt="2020-04-03T20:23:18.415" v="21"/>
          <ac:cxnSpMkLst>
            <pc:docMk/>
            <pc:sldMk cId="4233948662" sldId="262"/>
            <ac:cxnSpMk id="19" creationId="{EFECD4E8-AD3E-4228-82A2-9461958EA94D}"/>
          </ac:cxnSpMkLst>
        </pc:cxnChg>
      </pc:sldChg>
      <pc:sldChg chg="addSp modSp">
        <pc:chgData name="Usuário Convidado" userId="" providerId="Windows Live" clId="Web-{DCBCE36D-924D-4B2E-9B02-F911022CE4A0}" dt="2020-04-03T20:29:57.426" v="67" actId="1076"/>
        <pc:sldMkLst>
          <pc:docMk/>
          <pc:sldMk cId="3875790228" sldId="264"/>
        </pc:sldMkLst>
        <pc:picChg chg="add mod">
          <ac:chgData name="Usuário Convidado" userId="" providerId="Windows Live" clId="Web-{DCBCE36D-924D-4B2E-9B02-F911022CE4A0}" dt="2020-04-03T20:26:31.772" v="48" actId="1076"/>
          <ac:picMkLst>
            <pc:docMk/>
            <pc:sldMk cId="3875790228" sldId="264"/>
            <ac:picMk id="4" creationId="{C897DC26-5AF9-4E42-8689-EF891B2A2A9A}"/>
          </ac:picMkLst>
        </pc:picChg>
        <pc:picChg chg="add mod">
          <ac:chgData name="Usuário Convidado" userId="" providerId="Windows Live" clId="Web-{DCBCE36D-924D-4B2E-9B02-F911022CE4A0}" dt="2020-04-03T20:26:54.648" v="52" actId="1076"/>
          <ac:picMkLst>
            <pc:docMk/>
            <pc:sldMk cId="3875790228" sldId="264"/>
            <ac:picMk id="5" creationId="{1E64CFB1-DD1F-4F78-AE65-2BD01788A011}"/>
          </ac:picMkLst>
        </pc:picChg>
        <pc:picChg chg="add mod">
          <ac:chgData name="Usuário Convidado" userId="" providerId="Windows Live" clId="Web-{DCBCE36D-924D-4B2E-9B02-F911022CE4A0}" dt="2020-04-03T20:28:13.685" v="59" actId="1076"/>
          <ac:picMkLst>
            <pc:docMk/>
            <pc:sldMk cId="3875790228" sldId="264"/>
            <ac:picMk id="7" creationId="{96D06708-5A0F-48CB-B02B-84A9102BC637}"/>
          </ac:picMkLst>
        </pc:picChg>
        <pc:picChg chg="add mod">
          <ac:chgData name="Usuário Convidado" userId="" providerId="Windows Live" clId="Web-{DCBCE36D-924D-4B2E-9B02-F911022CE4A0}" dt="2020-04-03T20:28:35.686" v="63" actId="1076"/>
          <ac:picMkLst>
            <pc:docMk/>
            <pc:sldMk cId="3875790228" sldId="264"/>
            <ac:picMk id="9" creationId="{3362A003-121B-405E-9BAD-CA124CB6D67B}"/>
          </ac:picMkLst>
        </pc:picChg>
        <pc:picChg chg="add mod">
          <ac:chgData name="Usuário Convidado" userId="" providerId="Windows Live" clId="Web-{DCBCE36D-924D-4B2E-9B02-F911022CE4A0}" dt="2020-04-03T20:29:57.426" v="67" actId="1076"/>
          <ac:picMkLst>
            <pc:docMk/>
            <pc:sldMk cId="3875790228" sldId="264"/>
            <ac:picMk id="11" creationId="{E907A7DB-E895-45BC-BEFD-D07F9B6F425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EDFC4-8655-4010-86C8-65BF72CE32AB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3FCB87-5460-4DAD-BC19-5B65A724B15B}">
      <dgm:prSet/>
      <dgm:spPr/>
      <dgm:t>
        <a:bodyPr/>
        <a:lstStyle/>
        <a:p>
          <a:r>
            <a:rPr lang="pt-BR"/>
            <a:t>"O passo mais difícil é o primeiro</a:t>
          </a:r>
          <a:r>
            <a:rPr lang="pt-BR">
              <a:latin typeface="Trebuchet MS" panose="020B0603020202020204"/>
            </a:rPr>
            <a:t>."</a:t>
          </a:r>
          <a:endParaRPr lang="en-US"/>
        </a:p>
      </dgm:t>
    </dgm:pt>
    <dgm:pt modelId="{7E627C8E-AA5C-44AA-A678-25A1F764FFBD}" type="parTrans" cxnId="{B12CAB7C-0DDC-4E9B-ADAA-CEDE9BAFF70C}">
      <dgm:prSet/>
      <dgm:spPr/>
      <dgm:t>
        <a:bodyPr/>
        <a:lstStyle/>
        <a:p>
          <a:endParaRPr lang="en-US"/>
        </a:p>
      </dgm:t>
    </dgm:pt>
    <dgm:pt modelId="{77056146-EA87-483C-9711-701003DEFDE7}" type="sibTrans" cxnId="{B12CAB7C-0DDC-4E9B-ADAA-CEDE9BAFF70C}">
      <dgm:prSet/>
      <dgm:spPr/>
      <dgm:t>
        <a:bodyPr/>
        <a:lstStyle/>
        <a:p>
          <a:endParaRPr lang="en-US"/>
        </a:p>
      </dgm:t>
    </dgm:pt>
    <dgm:pt modelId="{4CE323C1-4EDD-41F6-951A-ADBFE72B5947}">
      <dgm:prSet/>
      <dgm:spPr/>
      <dgm:t>
        <a:bodyPr/>
        <a:lstStyle/>
        <a:p>
          <a:pPr rtl="0"/>
          <a:r>
            <a:rPr lang="pt-BR">
              <a:latin typeface="Trebuchet MS" panose="020B0603020202020204"/>
            </a:rPr>
            <a:t>"O que não te desafia, não te faz mudar!"</a:t>
          </a:r>
          <a:endParaRPr lang="en-US"/>
        </a:p>
      </dgm:t>
    </dgm:pt>
    <dgm:pt modelId="{1674E905-2EEB-4BC4-8609-213F9EF68CA4}" type="parTrans" cxnId="{3EE1709C-B7D0-47CF-AED3-4B1B902DB20A}">
      <dgm:prSet/>
      <dgm:spPr/>
      <dgm:t>
        <a:bodyPr/>
        <a:lstStyle/>
        <a:p>
          <a:endParaRPr lang="en-US"/>
        </a:p>
      </dgm:t>
    </dgm:pt>
    <dgm:pt modelId="{BE07FC94-DDCB-440D-B03F-8F4FFCE806BD}" type="sibTrans" cxnId="{3EE1709C-B7D0-47CF-AED3-4B1B902DB20A}">
      <dgm:prSet/>
      <dgm:spPr/>
      <dgm:t>
        <a:bodyPr/>
        <a:lstStyle/>
        <a:p>
          <a:endParaRPr lang="en-US"/>
        </a:p>
      </dgm:t>
    </dgm:pt>
    <dgm:pt modelId="{BD140B56-0F40-464F-9000-B1B4049F90A8}">
      <dgm:prSet phldr="0"/>
      <dgm:spPr/>
      <dgm:t>
        <a:bodyPr/>
        <a:lstStyle/>
        <a:p>
          <a:pPr rtl="0"/>
          <a:r>
            <a:rPr lang="pt-BR">
              <a:latin typeface="Trebuchet MS" panose="020B0603020202020204"/>
            </a:rPr>
            <a:t>"Motivação faz você começar, hábito faz você continuar"</a:t>
          </a:r>
        </a:p>
      </dgm:t>
    </dgm:pt>
    <dgm:pt modelId="{71FE6E20-6596-4879-99FD-929510E37899}" type="parTrans" cxnId="{F475F349-972C-49F8-8CC9-3655AF028DB5}">
      <dgm:prSet/>
      <dgm:spPr/>
    </dgm:pt>
    <dgm:pt modelId="{388530CD-AED4-4344-97B1-B510FFE1890C}" type="sibTrans" cxnId="{F475F349-972C-49F8-8CC9-3655AF028DB5}">
      <dgm:prSet/>
      <dgm:spPr/>
    </dgm:pt>
    <dgm:pt modelId="{D6AD3FF1-78C9-4CA9-A7D0-64E898F6CFE8}">
      <dgm:prSet phldr="0"/>
      <dgm:spPr/>
      <dgm:t>
        <a:bodyPr/>
        <a:lstStyle/>
        <a:p>
          <a:pPr rtl="0"/>
          <a:r>
            <a:rPr lang="pt-BR">
              <a:latin typeface="Trebuchet MS" panose="020B0603020202020204"/>
            </a:rPr>
            <a:t>"</a:t>
          </a:r>
          <a:r>
            <a:rPr lang="pt-BR"/>
            <a:t>Não perca tempo mentalizando o tamanho da escada, suba o primeiro degrau e saiba do que é capaz</a:t>
          </a:r>
          <a:r>
            <a:rPr lang="pt-BR">
              <a:latin typeface="Trebuchet MS" panose="020B0603020202020204"/>
            </a:rPr>
            <a:t>"</a:t>
          </a:r>
        </a:p>
      </dgm:t>
    </dgm:pt>
    <dgm:pt modelId="{B2551E65-23E0-472E-ADD4-784F53525C24}" type="parTrans" cxnId="{270BC4B1-E48F-4922-8212-94B85A073F62}">
      <dgm:prSet/>
      <dgm:spPr/>
    </dgm:pt>
    <dgm:pt modelId="{98A6F883-1B3E-47A1-87DB-6B09FB617F29}" type="sibTrans" cxnId="{270BC4B1-E48F-4922-8212-94B85A073F62}">
      <dgm:prSet/>
      <dgm:spPr/>
    </dgm:pt>
    <dgm:pt modelId="{953AB265-85A1-4402-B1F8-74009C16ED9F}" type="pres">
      <dgm:prSet presAssocID="{F38EDFC4-8655-4010-86C8-65BF72CE32AB}" presName="diagram" presStyleCnt="0">
        <dgm:presLayoutVars>
          <dgm:dir/>
          <dgm:resizeHandles val="exact"/>
        </dgm:presLayoutVars>
      </dgm:prSet>
      <dgm:spPr/>
    </dgm:pt>
    <dgm:pt modelId="{8C68F4AF-A128-4DF1-A1ED-3C9EF1CED79B}" type="pres">
      <dgm:prSet presAssocID="{1A3FCB87-5460-4DAD-BC19-5B65A724B15B}" presName="node" presStyleLbl="node1" presStyleIdx="0" presStyleCnt="4">
        <dgm:presLayoutVars>
          <dgm:bulletEnabled val="1"/>
        </dgm:presLayoutVars>
      </dgm:prSet>
      <dgm:spPr/>
    </dgm:pt>
    <dgm:pt modelId="{290CE70E-A9CF-4E30-8B02-EF83B2C1C1B3}" type="pres">
      <dgm:prSet presAssocID="{77056146-EA87-483C-9711-701003DEFDE7}" presName="sibTrans" presStyleCnt="0"/>
      <dgm:spPr/>
    </dgm:pt>
    <dgm:pt modelId="{CE549FCF-E17E-4B4F-A112-B765CC68AE7F}" type="pres">
      <dgm:prSet presAssocID="{4CE323C1-4EDD-41F6-951A-ADBFE72B5947}" presName="node" presStyleLbl="node1" presStyleIdx="1" presStyleCnt="4">
        <dgm:presLayoutVars>
          <dgm:bulletEnabled val="1"/>
        </dgm:presLayoutVars>
      </dgm:prSet>
      <dgm:spPr/>
    </dgm:pt>
    <dgm:pt modelId="{A69BEAC4-89FD-47FC-9863-6B4B7B17427E}" type="pres">
      <dgm:prSet presAssocID="{BE07FC94-DDCB-440D-B03F-8F4FFCE806BD}" presName="sibTrans" presStyleCnt="0"/>
      <dgm:spPr/>
    </dgm:pt>
    <dgm:pt modelId="{D0DA8BA3-5AA2-4152-BA48-419BB119F1CC}" type="pres">
      <dgm:prSet presAssocID="{BD140B56-0F40-464F-9000-B1B4049F90A8}" presName="node" presStyleLbl="node1" presStyleIdx="2" presStyleCnt="4">
        <dgm:presLayoutVars>
          <dgm:bulletEnabled val="1"/>
        </dgm:presLayoutVars>
      </dgm:prSet>
      <dgm:spPr/>
    </dgm:pt>
    <dgm:pt modelId="{9FF08133-842D-41D0-BEFA-355A7CB01F51}" type="pres">
      <dgm:prSet presAssocID="{388530CD-AED4-4344-97B1-B510FFE1890C}" presName="sibTrans" presStyleCnt="0"/>
      <dgm:spPr/>
    </dgm:pt>
    <dgm:pt modelId="{AE26FFBC-D620-4416-A45C-BBE6A92EA4B4}" type="pres">
      <dgm:prSet presAssocID="{D6AD3FF1-78C9-4CA9-A7D0-64E898F6CFE8}" presName="node" presStyleLbl="node1" presStyleIdx="3" presStyleCnt="4">
        <dgm:presLayoutVars>
          <dgm:bulletEnabled val="1"/>
        </dgm:presLayoutVars>
      </dgm:prSet>
      <dgm:spPr/>
    </dgm:pt>
  </dgm:ptLst>
  <dgm:cxnLst>
    <dgm:cxn modelId="{8BCC0762-B9E7-494C-81CB-E558177127F4}" type="presOf" srcId="{D6AD3FF1-78C9-4CA9-A7D0-64E898F6CFE8}" destId="{AE26FFBC-D620-4416-A45C-BBE6A92EA4B4}" srcOrd="0" destOrd="0" presId="urn:microsoft.com/office/officeart/2005/8/layout/default"/>
    <dgm:cxn modelId="{F475F349-972C-49F8-8CC9-3655AF028DB5}" srcId="{F38EDFC4-8655-4010-86C8-65BF72CE32AB}" destId="{BD140B56-0F40-464F-9000-B1B4049F90A8}" srcOrd="2" destOrd="0" parTransId="{71FE6E20-6596-4879-99FD-929510E37899}" sibTransId="{388530CD-AED4-4344-97B1-B510FFE1890C}"/>
    <dgm:cxn modelId="{7FA03B6E-1D69-4473-AAD4-C99997802790}" type="presOf" srcId="{BD140B56-0F40-464F-9000-B1B4049F90A8}" destId="{D0DA8BA3-5AA2-4152-BA48-419BB119F1CC}" srcOrd="0" destOrd="0" presId="urn:microsoft.com/office/officeart/2005/8/layout/default"/>
    <dgm:cxn modelId="{B12CAB7C-0DDC-4E9B-ADAA-CEDE9BAFF70C}" srcId="{F38EDFC4-8655-4010-86C8-65BF72CE32AB}" destId="{1A3FCB87-5460-4DAD-BC19-5B65A724B15B}" srcOrd="0" destOrd="0" parTransId="{7E627C8E-AA5C-44AA-A678-25A1F764FFBD}" sibTransId="{77056146-EA87-483C-9711-701003DEFDE7}"/>
    <dgm:cxn modelId="{3EE1709C-B7D0-47CF-AED3-4B1B902DB20A}" srcId="{F38EDFC4-8655-4010-86C8-65BF72CE32AB}" destId="{4CE323C1-4EDD-41F6-951A-ADBFE72B5947}" srcOrd="1" destOrd="0" parTransId="{1674E905-2EEB-4BC4-8609-213F9EF68CA4}" sibTransId="{BE07FC94-DDCB-440D-B03F-8F4FFCE806BD}"/>
    <dgm:cxn modelId="{A3DF32A0-CD82-41CE-B52B-9B93D4BA1888}" type="presOf" srcId="{F38EDFC4-8655-4010-86C8-65BF72CE32AB}" destId="{953AB265-85A1-4402-B1F8-74009C16ED9F}" srcOrd="0" destOrd="0" presId="urn:microsoft.com/office/officeart/2005/8/layout/default"/>
    <dgm:cxn modelId="{270BC4B1-E48F-4922-8212-94B85A073F62}" srcId="{F38EDFC4-8655-4010-86C8-65BF72CE32AB}" destId="{D6AD3FF1-78C9-4CA9-A7D0-64E898F6CFE8}" srcOrd="3" destOrd="0" parTransId="{B2551E65-23E0-472E-ADD4-784F53525C24}" sibTransId="{98A6F883-1B3E-47A1-87DB-6B09FB617F29}"/>
    <dgm:cxn modelId="{6B3E69B6-1848-4E4D-906C-4309EFB982C1}" type="presOf" srcId="{1A3FCB87-5460-4DAD-BC19-5B65A724B15B}" destId="{8C68F4AF-A128-4DF1-A1ED-3C9EF1CED79B}" srcOrd="0" destOrd="0" presId="urn:microsoft.com/office/officeart/2005/8/layout/default"/>
    <dgm:cxn modelId="{2DBF7FE0-371D-42FA-B9C1-1CCF5A187F3C}" type="presOf" srcId="{4CE323C1-4EDD-41F6-951A-ADBFE72B5947}" destId="{CE549FCF-E17E-4B4F-A112-B765CC68AE7F}" srcOrd="0" destOrd="0" presId="urn:microsoft.com/office/officeart/2005/8/layout/default"/>
    <dgm:cxn modelId="{10F6B35C-83FB-4AD0-9078-E47A1E700D3D}" type="presParOf" srcId="{953AB265-85A1-4402-B1F8-74009C16ED9F}" destId="{8C68F4AF-A128-4DF1-A1ED-3C9EF1CED79B}" srcOrd="0" destOrd="0" presId="urn:microsoft.com/office/officeart/2005/8/layout/default"/>
    <dgm:cxn modelId="{CED949BB-A55C-4FB0-B4FB-BC56E796C81A}" type="presParOf" srcId="{953AB265-85A1-4402-B1F8-74009C16ED9F}" destId="{290CE70E-A9CF-4E30-8B02-EF83B2C1C1B3}" srcOrd="1" destOrd="0" presId="urn:microsoft.com/office/officeart/2005/8/layout/default"/>
    <dgm:cxn modelId="{11D2CADE-2622-4584-88EC-42B3D5CEA79E}" type="presParOf" srcId="{953AB265-85A1-4402-B1F8-74009C16ED9F}" destId="{CE549FCF-E17E-4B4F-A112-B765CC68AE7F}" srcOrd="2" destOrd="0" presId="urn:microsoft.com/office/officeart/2005/8/layout/default"/>
    <dgm:cxn modelId="{1AFDCFA1-9CF2-498F-969A-C49739775C63}" type="presParOf" srcId="{953AB265-85A1-4402-B1F8-74009C16ED9F}" destId="{A69BEAC4-89FD-47FC-9863-6B4B7B17427E}" srcOrd="3" destOrd="0" presId="urn:microsoft.com/office/officeart/2005/8/layout/default"/>
    <dgm:cxn modelId="{4129BF04-4AFC-4595-ADE0-5EF01448A463}" type="presParOf" srcId="{953AB265-85A1-4402-B1F8-74009C16ED9F}" destId="{D0DA8BA3-5AA2-4152-BA48-419BB119F1CC}" srcOrd="4" destOrd="0" presId="urn:microsoft.com/office/officeart/2005/8/layout/default"/>
    <dgm:cxn modelId="{4C2BCB4D-A53E-42F3-B6FC-B7B568F9E8A7}" type="presParOf" srcId="{953AB265-85A1-4402-B1F8-74009C16ED9F}" destId="{9FF08133-842D-41D0-BEFA-355A7CB01F51}" srcOrd="5" destOrd="0" presId="urn:microsoft.com/office/officeart/2005/8/layout/default"/>
    <dgm:cxn modelId="{CF1A8C55-3662-404A-92F3-7004C31B88CA}" type="presParOf" srcId="{953AB265-85A1-4402-B1F8-74009C16ED9F}" destId="{AE26FFBC-D620-4416-A45C-BBE6A92EA4B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8F4AF-A128-4DF1-A1ED-3C9EF1CED79B}">
      <dsp:nvSpPr>
        <dsp:cNvPr id="0" name=""/>
        <dsp:cNvSpPr/>
      </dsp:nvSpPr>
      <dsp:spPr>
        <a:xfrm>
          <a:off x="809" y="438518"/>
          <a:ext cx="3155802" cy="18934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"O passo mais difícil é o primeiro</a:t>
          </a:r>
          <a:r>
            <a:rPr lang="pt-BR" sz="2200" kern="1200">
              <a:latin typeface="Trebuchet MS" panose="020B0603020202020204"/>
            </a:rPr>
            <a:t>."</a:t>
          </a:r>
          <a:endParaRPr lang="en-US" sz="2200" kern="1200"/>
        </a:p>
      </dsp:txBody>
      <dsp:txXfrm>
        <a:off x="809" y="438518"/>
        <a:ext cx="3155802" cy="1893481"/>
      </dsp:txXfrm>
    </dsp:sp>
    <dsp:sp modelId="{CE549FCF-E17E-4B4F-A112-B765CC68AE7F}">
      <dsp:nvSpPr>
        <dsp:cNvPr id="0" name=""/>
        <dsp:cNvSpPr/>
      </dsp:nvSpPr>
      <dsp:spPr>
        <a:xfrm>
          <a:off x="3472192" y="438518"/>
          <a:ext cx="3155802" cy="1893481"/>
        </a:xfrm>
        <a:prstGeom prst="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>
              <a:latin typeface="Trebuchet MS" panose="020B0603020202020204"/>
            </a:rPr>
            <a:t>"O que não te desafia, não te faz mudar!"</a:t>
          </a:r>
          <a:endParaRPr lang="en-US" sz="2200" kern="1200"/>
        </a:p>
      </dsp:txBody>
      <dsp:txXfrm>
        <a:off x="3472192" y="438518"/>
        <a:ext cx="3155802" cy="1893481"/>
      </dsp:txXfrm>
    </dsp:sp>
    <dsp:sp modelId="{D0DA8BA3-5AA2-4152-BA48-419BB119F1CC}">
      <dsp:nvSpPr>
        <dsp:cNvPr id="0" name=""/>
        <dsp:cNvSpPr/>
      </dsp:nvSpPr>
      <dsp:spPr>
        <a:xfrm>
          <a:off x="809" y="2647580"/>
          <a:ext cx="3155802" cy="1893481"/>
        </a:xfrm>
        <a:prstGeom prst="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>
              <a:latin typeface="Trebuchet MS" panose="020B0603020202020204"/>
            </a:rPr>
            <a:t>"Motivação faz você começar, hábito faz você continuar"</a:t>
          </a:r>
        </a:p>
      </dsp:txBody>
      <dsp:txXfrm>
        <a:off x="809" y="2647580"/>
        <a:ext cx="3155802" cy="1893481"/>
      </dsp:txXfrm>
    </dsp:sp>
    <dsp:sp modelId="{AE26FFBC-D620-4416-A45C-BBE6A92EA4B4}">
      <dsp:nvSpPr>
        <dsp:cNvPr id="0" name=""/>
        <dsp:cNvSpPr/>
      </dsp:nvSpPr>
      <dsp:spPr>
        <a:xfrm>
          <a:off x="3472192" y="2647580"/>
          <a:ext cx="3155802" cy="1893481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>
              <a:latin typeface="Trebuchet MS" panose="020B0603020202020204"/>
            </a:rPr>
            <a:t>"</a:t>
          </a:r>
          <a:r>
            <a:rPr lang="pt-BR" sz="2200" kern="1200"/>
            <a:t>Não perca tempo mentalizando o tamanho da escada, suba o primeiro degrau e saiba do que é capaz</a:t>
          </a:r>
          <a:r>
            <a:rPr lang="pt-BR" sz="2200" kern="1200">
              <a:latin typeface="Trebuchet MS" panose="020B0603020202020204"/>
            </a:rPr>
            <a:t>"</a:t>
          </a:r>
        </a:p>
      </dsp:txBody>
      <dsp:txXfrm>
        <a:off x="3472192" y="2647580"/>
        <a:ext cx="3155802" cy="189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err="1"/>
              <a:t>Autores</a:t>
            </a:r>
            <a:r>
              <a:rPr lang="en-US" sz="2300"/>
              <a:t>:</a:t>
            </a:r>
          </a:p>
          <a:p>
            <a:pPr>
              <a:lnSpc>
                <a:spcPct val="90000"/>
              </a:lnSpc>
            </a:pPr>
            <a:endParaRPr lang="en-US" sz="230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Marco Tullio, Lucas </a:t>
            </a:r>
            <a:r>
              <a:rPr lang="en-US" err="1">
                <a:ea typeface="+mn-lt"/>
                <a:cs typeface="+mn-lt"/>
              </a:rPr>
              <a:t>Ângelo</a:t>
            </a:r>
            <a:r>
              <a:rPr lang="en-US">
                <a:ea typeface="+mn-lt"/>
                <a:cs typeface="+mn-lt"/>
              </a:rPr>
              <a:t>, Victor Campos, </a:t>
            </a:r>
            <a:r>
              <a:rPr lang="en-US" err="1">
                <a:ea typeface="+mn-lt"/>
                <a:cs typeface="+mn-lt"/>
              </a:rPr>
              <a:t>Vinícius</a:t>
            </a:r>
            <a:r>
              <a:rPr lang="en-US">
                <a:ea typeface="+mn-lt"/>
                <a:cs typeface="+mn-lt"/>
              </a:rPr>
              <a:t> Marini </a:t>
            </a:r>
            <a:endParaRPr lang="pt-BR"/>
          </a:p>
        </p:txBody>
      </p:sp>
      <p:pic>
        <p:nvPicPr>
          <p:cNvPr id="124" name="Imagem 12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F409CEDD-A3B0-4C19-836D-C34AF4ED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50" y="786480"/>
            <a:ext cx="4871049" cy="42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23210-6A5D-410F-A651-6BF5EA5A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pt-BR" sz="4400"/>
              <a:t>FIRSTSTEP</a:t>
            </a:r>
            <a:br>
              <a:rPr lang="pt-BR" sz="4400"/>
            </a:br>
            <a:r>
              <a:rPr lang="pt-BR" sz="2800"/>
              <a:t>Mude de vida</a:t>
            </a:r>
            <a:endParaRPr lang="pt-B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1038D57-70C9-423A-A071-257C17F0E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64993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0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EE293EC-8C83-45CF-89E7-9AEADA29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u="sng">
                <a:solidFill>
                  <a:srgbClr val="90C226"/>
                </a:solidFill>
              </a:rPr>
              <a:t>SEDENTARISMO X PRÁTICA DE ESPORTE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68FCE-BB4F-490A-B2C4-70DC414D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1587" y="2160589"/>
            <a:ext cx="5775344" cy="4139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err="1">
                <a:latin typeface="Arial"/>
                <a:cs typeface="Arial"/>
              </a:rPr>
              <a:t>Resultados</a:t>
            </a:r>
            <a:r>
              <a:rPr lang="en-US" sz="2000" b="1">
                <a:latin typeface="Arial"/>
                <a:cs typeface="Arial"/>
              </a:rPr>
              <a:t> de </a:t>
            </a:r>
            <a:r>
              <a:rPr lang="en-US" sz="2000" b="1" err="1">
                <a:latin typeface="Arial"/>
                <a:cs typeface="Arial"/>
              </a:rPr>
              <a:t>uma</a:t>
            </a:r>
            <a:r>
              <a:rPr lang="en-US" sz="2000" b="1">
                <a:latin typeface="Arial"/>
                <a:cs typeface="Arial"/>
              </a:rPr>
              <a:t> </a:t>
            </a:r>
            <a:r>
              <a:rPr lang="en-US" sz="2000" b="1" err="1">
                <a:latin typeface="Arial"/>
                <a:cs typeface="Arial"/>
              </a:rPr>
              <a:t>vida</a:t>
            </a:r>
            <a:r>
              <a:rPr lang="en-US" sz="2000" b="1">
                <a:latin typeface="Arial"/>
                <a:cs typeface="Arial"/>
              </a:rPr>
              <a:t> </a:t>
            </a:r>
            <a:r>
              <a:rPr lang="en-US" sz="2000" b="1" err="1">
                <a:latin typeface="Arial"/>
                <a:cs typeface="Arial"/>
              </a:rPr>
              <a:t>sedentária</a:t>
            </a:r>
            <a:r>
              <a:rPr lang="en-US" sz="2000" b="1">
                <a:latin typeface="Arial"/>
                <a:cs typeface="Arial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b="1">
                <a:latin typeface="Arial"/>
                <a:cs typeface="Arial"/>
              </a:rPr>
              <a:t>Falta de </a:t>
            </a:r>
            <a:r>
              <a:rPr lang="en-US" sz="1600" b="1" err="1">
                <a:latin typeface="Arial"/>
                <a:cs typeface="Arial"/>
              </a:rPr>
              <a:t>força</a:t>
            </a:r>
            <a:r>
              <a:rPr lang="en-US" sz="1600" b="1">
                <a:latin typeface="Arial"/>
                <a:cs typeface="Arial"/>
              </a:rPr>
              <a:t> muscular por </a:t>
            </a:r>
            <a:r>
              <a:rPr lang="en-US" sz="1600" b="1" err="1">
                <a:latin typeface="Arial"/>
                <a:cs typeface="Arial"/>
              </a:rPr>
              <a:t>não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estimular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todos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os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músculos</a:t>
            </a:r>
            <a:r>
              <a:rPr lang="en-US" sz="1600" b="1">
                <a:latin typeface="Arial"/>
                <a:cs typeface="Arial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b="1" err="1">
                <a:latin typeface="Arial"/>
                <a:cs typeface="Arial"/>
              </a:rPr>
              <a:t>Acúmulo</a:t>
            </a:r>
            <a:r>
              <a:rPr lang="en-US" sz="1600" b="1">
                <a:latin typeface="Arial"/>
                <a:cs typeface="Arial"/>
              </a:rPr>
              <a:t> de </a:t>
            </a:r>
            <a:r>
              <a:rPr lang="en-US" sz="1600" b="1" err="1">
                <a:latin typeface="Arial"/>
                <a:cs typeface="Arial"/>
              </a:rPr>
              <a:t>gordura</a:t>
            </a:r>
            <a:r>
              <a:rPr lang="en-US" sz="1600" b="1">
                <a:latin typeface="Arial"/>
                <a:cs typeface="Arial"/>
              </a:rPr>
              <a:t> abdominal e no interior das </a:t>
            </a:r>
            <a:r>
              <a:rPr lang="en-US" sz="1600" b="1" err="1">
                <a:latin typeface="Arial"/>
                <a:cs typeface="Arial"/>
              </a:rPr>
              <a:t>artérias</a:t>
            </a:r>
            <a:r>
              <a:rPr lang="en-US" sz="1600" b="1">
                <a:latin typeface="Arial"/>
                <a:cs typeface="Arial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b="1" err="1">
                <a:latin typeface="Arial"/>
                <a:cs typeface="Arial"/>
              </a:rPr>
              <a:t>Aumento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excessivo</a:t>
            </a:r>
            <a:r>
              <a:rPr lang="en-US" sz="1600" b="1">
                <a:latin typeface="Arial"/>
                <a:cs typeface="Arial"/>
              </a:rPr>
              <a:t> do peso e </a:t>
            </a:r>
            <a:r>
              <a:rPr lang="en-US" sz="1600" b="1" err="1">
                <a:latin typeface="Arial"/>
                <a:cs typeface="Arial"/>
              </a:rPr>
              <a:t>até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mesmo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obesidade</a:t>
            </a:r>
            <a:r>
              <a:rPr lang="en-US" sz="1600" b="1">
                <a:latin typeface="Arial"/>
                <a:cs typeface="Arial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b="1" err="1">
                <a:latin typeface="Arial"/>
                <a:cs typeface="Arial"/>
              </a:rPr>
              <a:t>Aumento</a:t>
            </a:r>
            <a:r>
              <a:rPr lang="en-US" sz="1600" b="1">
                <a:latin typeface="Arial"/>
                <a:cs typeface="Arial"/>
              </a:rPr>
              <a:t> do </a:t>
            </a:r>
            <a:r>
              <a:rPr lang="en-US" sz="1600" b="1" err="1">
                <a:latin typeface="Arial"/>
                <a:cs typeface="Arial"/>
              </a:rPr>
              <a:t>colesterol</a:t>
            </a:r>
            <a:r>
              <a:rPr lang="en-US" sz="1600" b="1">
                <a:latin typeface="Arial"/>
                <a:cs typeface="Arial"/>
              </a:rPr>
              <a:t> e </a:t>
            </a:r>
            <a:r>
              <a:rPr lang="en-US" sz="1600" b="1" err="1">
                <a:latin typeface="Arial"/>
                <a:cs typeface="Arial"/>
              </a:rPr>
              <a:t>triglicerídeos</a:t>
            </a:r>
            <a:r>
              <a:rPr lang="en-US" sz="1600" b="1">
                <a:latin typeface="Arial"/>
                <a:cs typeface="Arial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b="1" err="1">
                <a:latin typeface="Arial"/>
                <a:cs typeface="Arial"/>
              </a:rPr>
              <a:t>Doenças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cardiovasculares</a:t>
            </a:r>
            <a:r>
              <a:rPr lang="en-US" sz="1600" b="1">
                <a:latin typeface="Arial"/>
                <a:cs typeface="Arial"/>
              </a:rPr>
              <a:t>, </a:t>
            </a:r>
            <a:r>
              <a:rPr lang="en-US" sz="1600" b="1" err="1">
                <a:latin typeface="Arial"/>
                <a:cs typeface="Arial"/>
              </a:rPr>
              <a:t>como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Infarto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ou</a:t>
            </a:r>
            <a:r>
              <a:rPr lang="en-US" sz="1600" b="1">
                <a:latin typeface="Arial"/>
                <a:cs typeface="Arial"/>
              </a:rPr>
              <a:t> AVC;</a:t>
            </a:r>
          </a:p>
          <a:p>
            <a:pPr>
              <a:lnSpc>
                <a:spcPct val="90000"/>
              </a:lnSpc>
            </a:pPr>
            <a:r>
              <a:rPr lang="en-US" sz="1600" b="1" err="1">
                <a:latin typeface="Arial"/>
                <a:cs typeface="Arial"/>
              </a:rPr>
              <a:t>Aumento</a:t>
            </a:r>
            <a:r>
              <a:rPr lang="en-US" sz="1600" b="1">
                <a:latin typeface="Arial"/>
                <a:cs typeface="Arial"/>
              </a:rPr>
              <a:t> do </a:t>
            </a:r>
            <a:r>
              <a:rPr lang="en-US" sz="1600" b="1" err="1">
                <a:latin typeface="Arial"/>
                <a:cs typeface="Arial"/>
              </a:rPr>
              <a:t>risco</a:t>
            </a:r>
            <a:r>
              <a:rPr lang="en-US" sz="1600" b="1">
                <a:latin typeface="Arial"/>
                <a:cs typeface="Arial"/>
              </a:rPr>
              <a:t> de Diabetes </a:t>
            </a:r>
            <a:r>
              <a:rPr lang="en-US" sz="1600" b="1" err="1">
                <a:latin typeface="Arial"/>
                <a:cs typeface="Arial"/>
              </a:rPr>
              <a:t>tipo</a:t>
            </a:r>
            <a:r>
              <a:rPr lang="en-US" sz="1600" b="1">
                <a:latin typeface="Arial"/>
                <a:cs typeface="Arial"/>
              </a:rPr>
              <a:t> 2 </a:t>
            </a:r>
            <a:r>
              <a:rPr lang="en-US" sz="1600" b="1" err="1">
                <a:latin typeface="Arial"/>
                <a:cs typeface="Arial"/>
              </a:rPr>
              <a:t>devido</a:t>
            </a:r>
            <a:r>
              <a:rPr lang="en-US" sz="1600" b="1">
                <a:latin typeface="Arial"/>
                <a:cs typeface="Arial"/>
              </a:rPr>
              <a:t> a </a:t>
            </a:r>
            <a:r>
              <a:rPr lang="en-US" sz="1600" b="1" err="1">
                <a:latin typeface="Arial"/>
                <a:cs typeface="Arial"/>
              </a:rPr>
              <a:t>resistência</a:t>
            </a:r>
            <a:r>
              <a:rPr lang="en-US" sz="1600" b="1">
                <a:latin typeface="Arial"/>
                <a:cs typeface="Arial"/>
              </a:rPr>
              <a:t> à </a:t>
            </a:r>
            <a:r>
              <a:rPr lang="en-US" sz="1600" b="1" err="1">
                <a:latin typeface="Arial"/>
                <a:cs typeface="Arial"/>
              </a:rPr>
              <a:t>insulina</a:t>
            </a:r>
            <a:r>
              <a:rPr lang="en-US" sz="1600" b="1">
                <a:latin typeface="Arial"/>
                <a:cs typeface="Arial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b="1" err="1">
                <a:latin typeface="Arial"/>
                <a:cs typeface="Arial"/>
              </a:rPr>
              <a:t>Roncos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durante</a:t>
            </a:r>
            <a:r>
              <a:rPr lang="en-US" sz="1600" b="1">
                <a:latin typeface="Arial"/>
                <a:cs typeface="Arial"/>
              </a:rPr>
              <a:t> o </a:t>
            </a:r>
            <a:r>
              <a:rPr lang="en-US" sz="1600" b="1" err="1">
                <a:latin typeface="Arial"/>
                <a:cs typeface="Arial"/>
              </a:rPr>
              <a:t>sono</a:t>
            </a:r>
            <a:r>
              <a:rPr lang="en-US" sz="1600" b="1">
                <a:latin typeface="Arial"/>
                <a:cs typeface="Arial"/>
              </a:rPr>
              <a:t> e </a:t>
            </a:r>
            <a:r>
              <a:rPr lang="en-US" sz="1600" b="1" err="1">
                <a:latin typeface="Arial"/>
                <a:cs typeface="Arial"/>
              </a:rPr>
              <a:t>Apneia</a:t>
            </a:r>
            <a:r>
              <a:rPr lang="en-US" sz="1600" b="1">
                <a:latin typeface="Arial"/>
                <a:cs typeface="Arial"/>
              </a:rPr>
              <a:t> do </a:t>
            </a:r>
            <a:r>
              <a:rPr lang="en-US" sz="1600" b="1" err="1">
                <a:latin typeface="Arial"/>
                <a:cs typeface="Arial"/>
              </a:rPr>
              <a:t>sono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porque</a:t>
            </a:r>
            <a:r>
              <a:rPr lang="en-US" sz="1600" b="1">
                <a:latin typeface="Arial"/>
                <a:cs typeface="Arial"/>
              </a:rPr>
              <a:t> o </a:t>
            </a:r>
            <a:r>
              <a:rPr lang="en-US" sz="1600" b="1" err="1">
                <a:latin typeface="Arial"/>
                <a:cs typeface="Arial"/>
              </a:rPr>
              <a:t>ar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pode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passar</a:t>
            </a:r>
            <a:r>
              <a:rPr lang="en-US" sz="1600" b="1">
                <a:latin typeface="Arial"/>
                <a:cs typeface="Arial"/>
              </a:rPr>
              <a:t> com </a:t>
            </a:r>
            <a:r>
              <a:rPr lang="en-US" sz="1600" b="1" err="1">
                <a:latin typeface="Arial"/>
                <a:cs typeface="Arial"/>
              </a:rPr>
              <a:t>dificuldade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pelas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vias</a:t>
            </a:r>
            <a:r>
              <a:rPr lang="en-US" sz="1600" b="1">
                <a:latin typeface="Arial"/>
                <a:cs typeface="Arial"/>
              </a:rPr>
              <a:t> </a:t>
            </a:r>
            <a:r>
              <a:rPr lang="en-US" sz="1600" b="1" err="1">
                <a:latin typeface="Arial"/>
                <a:cs typeface="Arial"/>
              </a:rPr>
              <a:t>aéreas</a:t>
            </a:r>
            <a:r>
              <a:rPr lang="en-US" sz="1600" b="1">
                <a:latin typeface="Arial"/>
                <a:cs typeface="Arial"/>
              </a:rPr>
              <a:t>.</a:t>
            </a:r>
          </a:p>
        </p:txBody>
      </p:sp>
      <p:pic>
        <p:nvPicPr>
          <p:cNvPr id="7" name="Imagem 7" descr="Uma imagem contendo pessoa, no interior, homem, segurando&#10;&#10;Descrição gerada com muito alta confiança">
            <a:extLst>
              <a:ext uri="{FF2B5EF4-FFF2-40B4-BE49-F238E27FC236}">
                <a16:creationId xmlns:a16="http://schemas.microsoft.com/office/drawing/2014/main" id="{5AF3EB40-6681-4558-8311-043F48B49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5" r="26352"/>
          <a:stretch/>
        </p:blipFill>
        <p:spPr>
          <a:xfrm>
            <a:off x="20" y="-14378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16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Imagem 6" descr="Uma imagem contendo ao ar livre, grama, pessoa, estrada&#10;&#10;Descrição gerada com muito alta confiança">
            <a:extLst>
              <a:ext uri="{FF2B5EF4-FFF2-40B4-BE49-F238E27FC236}">
                <a16:creationId xmlns:a16="http://schemas.microsoft.com/office/drawing/2014/main" id="{D1BD2170-1F94-40C3-81E6-B48D5B144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4" r="16327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F2DE82-3E44-453A-B49A-AACEC9E0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u="sng"/>
              <a:t>SEDENTARISMO X PRÁTICA DE ESPORTE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FE22BECB-2F84-460B-BC0A-EBE23FF545B5}"/>
              </a:ext>
            </a:extLst>
          </p:cNvPr>
          <p:cNvSpPr>
            <a:spLocks noGrp="1"/>
          </p:cNvSpPr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Resultados de uma vida ativa: </a:t>
            </a:r>
          </a:p>
          <a:p>
            <a:r>
              <a:rPr lang="en-US"/>
              <a:t>Desenvolve o raciocínio rápido</a:t>
            </a:r>
          </a:p>
          <a:p>
            <a:r>
              <a:rPr lang="en-US"/>
              <a:t>Melhora a concentração.</a:t>
            </a:r>
          </a:p>
          <a:p>
            <a:r>
              <a:rPr lang="en-US"/>
              <a:t>Reduz o estresse.</a:t>
            </a:r>
          </a:p>
          <a:p>
            <a:r>
              <a:rPr lang="en-US"/>
              <a:t>Ajuda a ter um sono saudável.</a:t>
            </a:r>
          </a:p>
          <a:p>
            <a:r>
              <a:rPr lang="en-US"/>
              <a:t>Mantém o peso ideal.</a:t>
            </a:r>
          </a:p>
          <a:p>
            <a:r>
              <a:rPr lang="en-US"/>
              <a:t>Aumenta a autoconfiança.</a:t>
            </a:r>
          </a:p>
          <a:p>
            <a:r>
              <a:rPr lang="en-US"/>
              <a:t>Melhora a saúde</a:t>
            </a:r>
          </a:p>
          <a:p>
            <a:r>
              <a:rPr lang="en-US"/>
              <a:t>Melhora o humor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160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D7516-DFB4-4418-A581-F2FED5E7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/>
              <a:t>Público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B7425-CBC5-4EDA-BBFD-1B757047E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ea typeface="+mn-lt"/>
                <a:cs typeface="+mn-lt"/>
              </a:rPr>
              <a:t>O público alvo são estudantes universitários, que em sua maioria não tem muito tempo no dia pois conciliam estudo e trabalho. A escolha do nicho também leva em conta a sua situação financeira. Outro aspecto importante é a ausência de vontade, “preguiça”, de praticar alguma atividade física. </a:t>
            </a:r>
          </a:p>
        </p:txBody>
      </p:sp>
      <p:pic>
        <p:nvPicPr>
          <p:cNvPr id="16" name="Imagem 17" descr="Uma imagem contendo no interior, gato, deitado, mesa&#10;&#10;Descrição gerada com muito alta confiança">
            <a:extLst>
              <a:ext uri="{FF2B5EF4-FFF2-40B4-BE49-F238E27FC236}">
                <a16:creationId xmlns:a16="http://schemas.microsoft.com/office/drawing/2014/main" id="{8733C73C-6DA7-4A75-A105-9E9DCAAE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26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29F8A11-9CB7-4658-8DA2-843E91FEFE9C}"/>
              </a:ext>
            </a:extLst>
          </p:cNvPr>
          <p:cNvSpPr txBox="1">
            <a:spLocks/>
          </p:cNvSpPr>
          <p:nvPr/>
        </p:nvSpPr>
        <p:spPr>
          <a:xfrm>
            <a:off x="542187" y="4600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/>
              <a:t>Personas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041C31E-E4D6-4A16-808C-3121B91AA3E3}"/>
              </a:ext>
            </a:extLst>
          </p:cNvPr>
          <p:cNvSpPr txBox="1">
            <a:spLocks/>
          </p:cNvSpPr>
          <p:nvPr/>
        </p:nvSpPr>
        <p:spPr>
          <a:xfrm>
            <a:off x="225885" y="1364084"/>
            <a:ext cx="9620617" cy="5290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pt-BR" sz="2000" b="1">
                <a:latin typeface="Arial"/>
                <a:ea typeface="Segoe UI"/>
                <a:cs typeface="Segoe UI"/>
              </a:rPr>
              <a:t>Persona 1: </a:t>
            </a:r>
            <a:r>
              <a:rPr lang="pt-BR" sz="2000">
                <a:latin typeface="Arial"/>
                <a:ea typeface="Segoe UI"/>
                <a:cs typeface="Segoe UI"/>
              </a:rPr>
              <a:t>Paulo Victor – 19 anos – Estudante de engenharia de software no 4º período. Estudar e trabalhar diminuiu seu tempo para prática esportiva. Seu maior medo é por conta da falta de atividades físicas, desenvolver problemas de saúde prejudicando sua vida. Gosta de jogar videogame e assistir séries em seu tempo livre. Renda mensal: R$650,00;</a:t>
            </a:r>
            <a:r>
              <a:rPr lang="pt-BR" sz="2000">
                <a:latin typeface="Arial"/>
                <a:ea typeface="Arial"/>
                <a:cs typeface="Arial"/>
              </a:rPr>
              <a:t> </a:t>
            </a:r>
          </a:p>
          <a:p>
            <a:pPr algn="just" rtl="0"/>
            <a:r>
              <a:rPr lang="pt-BR" sz="2000" b="1">
                <a:latin typeface="Arial"/>
                <a:ea typeface="Segoe UI"/>
                <a:cs typeface="Segoe UI"/>
              </a:rPr>
              <a:t>Persona 2:</a:t>
            </a:r>
            <a:r>
              <a:rPr lang="pt-BR" sz="2000">
                <a:latin typeface="Arial"/>
                <a:ea typeface="Segoe UI"/>
                <a:cs typeface="Segoe UI"/>
              </a:rPr>
              <a:t>Júlia Carvalho – 26 anos – Estudante de direito no 8º período. Formada em administração e empreendedora, tem tempo livre pela manhã, busca vencer a preguiça e começar a praticar atividades físicas. Seu maior medo é que a falta de atividades físicas prejudique seu desempenho tanto em sua empresa quanto na faculdade. Em seu tempo livre gosta de desenhar e ler livros. Renda mensal: R$5.000,00;</a:t>
            </a:r>
            <a:r>
              <a:rPr lang="pt-BR" sz="2000">
                <a:latin typeface="Arial"/>
                <a:ea typeface="Arial"/>
                <a:cs typeface="Arial"/>
              </a:rPr>
              <a:t> </a:t>
            </a:r>
          </a:p>
          <a:p>
            <a:pPr algn="just" rtl="0"/>
            <a:r>
              <a:rPr lang="pt-BR" sz="2000" b="1">
                <a:latin typeface="Arial"/>
                <a:ea typeface="Segoe UI"/>
                <a:cs typeface="Segoe UI"/>
              </a:rPr>
              <a:t>Persona 3: </a:t>
            </a:r>
            <a:r>
              <a:rPr lang="pt-BR" sz="2000">
                <a:latin typeface="Arial"/>
                <a:ea typeface="Segoe UI"/>
                <a:cs typeface="Segoe UI"/>
              </a:rPr>
              <a:t>Marcelo Oliveira – 17 anos – Estudante de engenharia mecânica no 1º período. Recém formado no ensino médio, está iniciando sua vida acadêmica. Possui o dia todo livre pois não trabalha ainda. Não tem dinheiro para pagar alguma aula específica e busca soluções para esse problema. Renda mensal: R$150,00.</a:t>
            </a:r>
            <a:r>
              <a:rPr lang="pt-BR" sz="2000">
                <a:latin typeface="Arial"/>
                <a:ea typeface="Arial"/>
                <a:cs typeface="Arial"/>
              </a:rPr>
              <a:t> </a:t>
            </a:r>
            <a:endParaRPr lang="pt-BR" sz="2000"/>
          </a:p>
        </p:txBody>
      </p:sp>
      <p:pic>
        <p:nvPicPr>
          <p:cNvPr id="10" name="Imagem 10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72E8C1A6-6DC6-4AA0-96F5-9A45E1F7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740" y="3164457"/>
            <a:ext cx="1449238" cy="1449237"/>
          </a:xfrm>
          <a:prstGeom prst="rect">
            <a:avLst/>
          </a:prstGeom>
        </p:spPr>
      </p:pic>
      <p:pic>
        <p:nvPicPr>
          <p:cNvPr id="12" name="Imagem 12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5B6F11A9-EAE7-4EA5-BF34-0B7742048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929" y="3423248"/>
            <a:ext cx="946031" cy="931654"/>
          </a:xfrm>
          <a:prstGeom prst="rect">
            <a:avLst/>
          </a:prstGeom>
        </p:spPr>
      </p:pic>
      <p:pic>
        <p:nvPicPr>
          <p:cNvPr id="14" name="Imagem 10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E7F7CC33-310B-4554-9B47-C9C5E301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722" y="4803476"/>
            <a:ext cx="1449238" cy="1449237"/>
          </a:xfrm>
          <a:prstGeom prst="rect">
            <a:avLst/>
          </a:prstGeom>
        </p:spPr>
      </p:pic>
      <p:pic>
        <p:nvPicPr>
          <p:cNvPr id="15" name="Imagem 12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A339D344-21CF-4A66-A742-868FCE86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174" y="5062265"/>
            <a:ext cx="888522" cy="874145"/>
          </a:xfrm>
          <a:prstGeom prst="rect">
            <a:avLst/>
          </a:prstGeom>
        </p:spPr>
      </p:pic>
      <p:pic>
        <p:nvPicPr>
          <p:cNvPr id="18" name="Imagem 18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C093230C-E161-476D-893B-14CE9CE1F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796" y="5062267"/>
            <a:ext cx="917276" cy="931653"/>
          </a:xfrm>
          <a:prstGeom prst="rect">
            <a:avLst/>
          </a:prstGeom>
        </p:spPr>
      </p:pic>
      <p:pic>
        <p:nvPicPr>
          <p:cNvPr id="24" name="Imagem 10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B49AE9EC-E502-4017-8484-D5FA653F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739" y="1367285"/>
            <a:ext cx="1391729" cy="1377351"/>
          </a:xfrm>
          <a:prstGeom prst="rect">
            <a:avLst/>
          </a:prstGeom>
        </p:spPr>
      </p:pic>
      <p:pic>
        <p:nvPicPr>
          <p:cNvPr id="25" name="Imagem 12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DD750DD6-A4AA-4072-B965-A14E3F3A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571" y="1582946"/>
            <a:ext cx="946031" cy="931654"/>
          </a:xfrm>
          <a:prstGeom prst="rect">
            <a:avLst/>
          </a:prstGeom>
        </p:spPr>
      </p:pic>
      <p:pic>
        <p:nvPicPr>
          <p:cNvPr id="26" name="Imagem 18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18C69145-D47A-4EC9-8675-C73553322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0437" y="1554190"/>
            <a:ext cx="1032294" cy="1003539"/>
          </a:xfrm>
          <a:prstGeom prst="rect">
            <a:avLst/>
          </a:prstGeom>
        </p:spPr>
      </p:pic>
      <p:pic>
        <p:nvPicPr>
          <p:cNvPr id="27" name="Imagem 18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461AF240-F731-45A8-BF5D-B97FE353A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9644" y="1525436"/>
            <a:ext cx="1017917" cy="1061049"/>
          </a:xfrm>
          <a:prstGeom prst="rect">
            <a:avLst/>
          </a:prstGeom>
        </p:spPr>
      </p:pic>
      <p:pic>
        <p:nvPicPr>
          <p:cNvPr id="28" name="Imagem 10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81D353F0-127D-46FB-813E-E148A461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9" y="-12941"/>
            <a:ext cx="1391729" cy="1377351"/>
          </a:xfrm>
          <a:prstGeom prst="rect">
            <a:avLst/>
          </a:prstGeom>
        </p:spPr>
      </p:pic>
      <p:pic>
        <p:nvPicPr>
          <p:cNvPr id="29" name="Imagem 12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57EEF5EC-90EC-48E5-8426-F4F78DFE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13" y="245850"/>
            <a:ext cx="888522" cy="874145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42A9BD2-6754-4707-BCE1-C55D5FB806EB}"/>
              </a:ext>
            </a:extLst>
          </p:cNvPr>
          <p:cNvSpPr txBox="1"/>
          <p:nvPr/>
        </p:nvSpPr>
        <p:spPr>
          <a:xfrm>
            <a:off x="7297947" y="4974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TEMPO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8BC5639-304B-4E84-8F2B-73957A630CFF}"/>
              </a:ext>
            </a:extLst>
          </p:cNvPr>
          <p:cNvSpPr txBox="1"/>
          <p:nvPr/>
        </p:nvSpPr>
        <p:spPr>
          <a:xfrm>
            <a:off x="9138248" y="4974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DINHEIRO</a:t>
            </a:r>
          </a:p>
        </p:txBody>
      </p:sp>
    </p:spTree>
    <p:extLst>
      <p:ext uri="{BB962C8B-B14F-4D97-AF65-F5344CB8AC3E}">
        <p14:creationId xmlns:p14="http://schemas.microsoft.com/office/powerpoint/2010/main" val="301791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8DFE94F4-8920-452F-AE1D-1E59C0CC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0" y="1389428"/>
            <a:ext cx="4885425" cy="4409823"/>
          </a:xfrm>
          <a:prstGeom prst="rect">
            <a:avLst/>
          </a:prstGeom>
        </p:spPr>
      </p:pic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56581407-9AC4-4AA4-83A6-D7A220B6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5" y="1389428"/>
            <a:ext cx="4885426" cy="440982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B28EBFC-01D3-434A-BE0F-C8A35C66F75A}"/>
              </a:ext>
            </a:extLst>
          </p:cNvPr>
          <p:cNvSpPr txBox="1">
            <a:spLocks/>
          </p:cNvSpPr>
          <p:nvPr/>
        </p:nvSpPr>
        <p:spPr>
          <a:xfrm>
            <a:off x="757847" y="38818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/>
              <a:t>Histórias de usuário</a:t>
            </a:r>
          </a:p>
        </p:txBody>
      </p:sp>
    </p:spTree>
    <p:extLst>
      <p:ext uri="{BB962C8B-B14F-4D97-AF65-F5344CB8AC3E}">
        <p14:creationId xmlns:p14="http://schemas.microsoft.com/office/powerpoint/2010/main" val="307600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Imagem 6" descr="Mulher sentada com computador no colo&#10;&#10;Descrição gerada com alta confiança">
            <a:extLst>
              <a:ext uri="{FF2B5EF4-FFF2-40B4-BE49-F238E27FC236}">
                <a16:creationId xmlns:a16="http://schemas.microsoft.com/office/drawing/2014/main" id="{52FCD1BE-9C50-4F50-8EC3-4743FBA24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33" b="9132"/>
          <a:stretch/>
        </p:blipFill>
        <p:spPr>
          <a:xfrm>
            <a:off x="20" y="-1"/>
            <a:ext cx="12188804" cy="68664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D04EE5-4B23-4F85-8664-DA3B8FD9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68" y="602850"/>
            <a:ext cx="8596668" cy="1320800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chemeClr val="tx1"/>
                </a:solidFill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48214-259B-4295-B74A-260F5346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00" y="2011770"/>
            <a:ext cx="6192949" cy="3285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Rotina "corrida" (Falta de tempo);</a:t>
            </a:r>
          </a:p>
          <a:p>
            <a:endParaRPr lang="pt-BR"/>
          </a:p>
          <a:p>
            <a:r>
              <a:rPr lang="pt-BR"/>
              <a:t>Procrastinação;</a:t>
            </a:r>
          </a:p>
          <a:p>
            <a:endParaRPr lang="pt-BR"/>
          </a:p>
          <a:p>
            <a:r>
              <a:rPr lang="pt-BR"/>
              <a:t>Não encontrar exercícios que agradam;</a:t>
            </a:r>
          </a:p>
          <a:p>
            <a:endParaRPr lang="pt-BR"/>
          </a:p>
          <a:p>
            <a:r>
              <a:rPr lang="pt-BR"/>
              <a:t>Dinheiro;</a:t>
            </a:r>
          </a:p>
        </p:txBody>
      </p:sp>
      <p:pic>
        <p:nvPicPr>
          <p:cNvPr id="4" name="Imagem 4" descr="Homem de terno e gravata com celular na mão&#10;&#10;Descrição gerada com alta confiança">
            <a:extLst>
              <a:ext uri="{FF2B5EF4-FFF2-40B4-BE49-F238E27FC236}">
                <a16:creationId xmlns:a16="http://schemas.microsoft.com/office/drawing/2014/main" id="{EC25B530-BEA1-4357-8F3B-3BC6E6AD3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2" r="12659" b="-2"/>
          <a:stretch/>
        </p:blipFill>
        <p:spPr>
          <a:xfrm>
            <a:off x="7481948" y="2067526"/>
            <a:ext cx="4010830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05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BA26D-BDF7-4064-BE39-B51F815C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E615-8D58-466E-8166-3E7ECE50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800" err="1">
                <a:latin typeface="Arial"/>
                <a:cs typeface="Arial"/>
              </a:rPr>
              <a:t>Wireframes</a:t>
            </a:r>
            <a:r>
              <a:rPr lang="pt-BR" sz="2800">
                <a:latin typeface="Arial"/>
                <a:cs typeface="Arial"/>
              </a:rPr>
              <a:t>;</a:t>
            </a:r>
          </a:p>
          <a:p>
            <a:r>
              <a:rPr lang="pt-BR" sz="2800">
                <a:latin typeface="Arial"/>
                <a:cs typeface="Arial"/>
              </a:rPr>
              <a:t>Conferências via </a:t>
            </a:r>
            <a:r>
              <a:rPr lang="pt-BR" sz="2800" err="1">
                <a:latin typeface="Arial"/>
                <a:cs typeface="Arial"/>
              </a:rPr>
              <a:t>Discord</a:t>
            </a:r>
            <a:r>
              <a:rPr lang="pt-BR" sz="2800">
                <a:latin typeface="Arial"/>
                <a:cs typeface="Arial"/>
              </a:rPr>
              <a:t>;</a:t>
            </a:r>
          </a:p>
          <a:p>
            <a:r>
              <a:rPr lang="pt-BR" sz="2800">
                <a:latin typeface="Arial"/>
                <a:cs typeface="Arial"/>
              </a:rPr>
              <a:t>Uso do Miro para confeccionar </a:t>
            </a:r>
            <a:r>
              <a:rPr lang="pt-BR" sz="2800" err="1">
                <a:latin typeface="Arial"/>
                <a:cs typeface="Arial"/>
              </a:rPr>
              <a:t>templates</a:t>
            </a:r>
            <a:r>
              <a:rPr lang="pt-BR" sz="2800">
                <a:latin typeface="Arial"/>
                <a:cs typeface="Arial"/>
              </a:rPr>
              <a:t>;</a:t>
            </a:r>
          </a:p>
          <a:p>
            <a:r>
              <a:rPr lang="pt-BR" sz="2800">
                <a:latin typeface="Arial"/>
                <a:cs typeface="Arial"/>
              </a:rPr>
              <a:t>Word e Power Point para organizar documento e apresentação;</a:t>
            </a:r>
          </a:p>
          <a:p>
            <a:r>
              <a:rPr lang="pt-BR" sz="2800">
                <a:latin typeface="Arial"/>
                <a:cs typeface="Arial"/>
              </a:rPr>
              <a:t>Divisão de tarefas utilizando métodos </a:t>
            </a:r>
            <a:r>
              <a:rPr lang="pt-BR" sz="2800" err="1">
                <a:latin typeface="Arial"/>
                <a:cs typeface="Arial"/>
              </a:rPr>
              <a:t>agéis</a:t>
            </a:r>
            <a:r>
              <a:rPr lang="pt-BR" sz="2800">
                <a:latin typeface="Arial"/>
                <a:cs typeface="Arial"/>
              </a:rPr>
              <a:t>;</a:t>
            </a:r>
          </a:p>
          <a:p>
            <a:r>
              <a:rPr lang="pt-BR" sz="2800">
                <a:latin typeface="Arial"/>
                <a:cs typeface="Arial"/>
              </a:rPr>
              <a:t>Desenvolvimento via Visual Studio </a:t>
            </a:r>
            <a:r>
              <a:rPr lang="pt-BR" sz="2800" err="1">
                <a:latin typeface="Arial"/>
                <a:cs typeface="Arial"/>
              </a:rPr>
              <a:t>Code</a:t>
            </a:r>
            <a:r>
              <a:rPr lang="pt-BR" sz="2800">
                <a:latin typeface="Arial"/>
                <a:cs typeface="Arial"/>
              </a:rPr>
              <a:t>.</a:t>
            </a:r>
          </a:p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897DC26-5AF9-4E42-8689-EF891B2A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052" y="2579204"/>
            <a:ext cx="713961" cy="747092"/>
          </a:xfrm>
          <a:prstGeom prst="rect">
            <a:avLst/>
          </a:prstGeom>
        </p:spPr>
      </p:pic>
      <p:pic>
        <p:nvPicPr>
          <p:cNvPr id="5" name="Imagem 5" descr="Uma imagem contendo desenho, placar&#10;&#10;Descrição gerada com muito alta confiança">
            <a:extLst>
              <a:ext uri="{FF2B5EF4-FFF2-40B4-BE49-F238E27FC236}">
                <a16:creationId xmlns:a16="http://schemas.microsoft.com/office/drawing/2014/main" id="{1E64CFB1-DD1F-4F78-AE65-2BD01788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547" y="3276807"/>
            <a:ext cx="461756" cy="461756"/>
          </a:xfrm>
          <a:prstGeom prst="rect">
            <a:avLst/>
          </a:prstGeom>
        </p:spPr>
      </p:pic>
      <p:pic>
        <p:nvPicPr>
          <p:cNvPr id="7" name="Imagem 7" descr="Uma imagem contendo desenho, placa, rua, placar&#10;&#10;Descrição gerada com muito alta confiança">
            <a:extLst>
              <a:ext uri="{FF2B5EF4-FFF2-40B4-BE49-F238E27FC236}">
                <a16:creationId xmlns:a16="http://schemas.microsoft.com/office/drawing/2014/main" id="{96D06708-5A0F-48CB-B02B-84A9102BC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721" y="4262437"/>
            <a:ext cx="577713" cy="577713"/>
          </a:xfrm>
          <a:prstGeom prst="rect">
            <a:avLst/>
          </a:prstGeom>
        </p:spPr>
      </p:pic>
      <p:pic>
        <p:nvPicPr>
          <p:cNvPr id="9" name="Imagem 9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3362A003-121B-405E-9BAD-CA124CB6D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221" y="4303851"/>
            <a:ext cx="486604" cy="486604"/>
          </a:xfrm>
          <a:prstGeom prst="rect">
            <a:avLst/>
          </a:prstGeom>
        </p:spPr>
      </p:pic>
      <p:pic>
        <p:nvPicPr>
          <p:cNvPr id="11" name="Imagem 11" descr="Uma imagem contendo desenho, texto&#10;&#10;Descrição gerada com muito alta confiança">
            <a:extLst>
              <a:ext uri="{FF2B5EF4-FFF2-40B4-BE49-F238E27FC236}">
                <a16:creationId xmlns:a16="http://schemas.microsoft.com/office/drawing/2014/main" id="{E907A7DB-E895-45BC-BEFD-D07F9B6F4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2478" y="5304972"/>
            <a:ext cx="739930" cy="739930"/>
          </a:xfrm>
          <a:prstGeom prst="rect">
            <a:avLst/>
          </a:prstGeom>
        </p:spPr>
      </p:pic>
      <p:pic>
        <p:nvPicPr>
          <p:cNvPr id="6" name="Imagem 7" descr="Uma imagem contendo relógio, placar&#10;&#10;Descrição gerada com muito alta confiança">
            <a:extLst>
              <a:ext uri="{FF2B5EF4-FFF2-40B4-BE49-F238E27FC236}">
                <a16:creationId xmlns:a16="http://schemas.microsoft.com/office/drawing/2014/main" id="{5C4B674E-71FC-4948-BF82-FD5564254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702" y="4094672"/>
            <a:ext cx="2743200" cy="1371600"/>
          </a:xfrm>
          <a:prstGeom prst="rect">
            <a:avLst/>
          </a:prstGeom>
        </p:spPr>
      </p:pic>
      <p:pic>
        <p:nvPicPr>
          <p:cNvPr id="10" name="Imagem 11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3AF52610-535F-4F7B-9408-226C8C432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1646" y="1359179"/>
            <a:ext cx="1880558" cy="12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90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Autores: </vt:lpstr>
      <vt:lpstr>FIRSTSTEP Mude de vida</vt:lpstr>
      <vt:lpstr>SEDENTARISMO X PRÁTICA DE ESPORTE</vt:lpstr>
      <vt:lpstr>SEDENTARISMO X PRÁTICA DE ESPORTE</vt:lpstr>
      <vt:lpstr>Público Alvo</vt:lpstr>
      <vt:lpstr>PowerPoint Presentation</vt:lpstr>
      <vt:lpstr>PowerPoint Presentation</vt:lpstr>
      <vt:lpstr>Problema</vt:lpstr>
      <vt:lpstr>Metodologia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2020-04-02T21:09:59Z</dcterms:created>
  <dcterms:modified xsi:type="dcterms:W3CDTF">2020-04-03T20:53:50Z</dcterms:modified>
</cp:coreProperties>
</file>