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31" name="Slide Image Placeholder 1"/>
          <p:cNvSpPr>
            <a:spLocks noChangeAspect="1" noRot="1" noGrp="1"/>
          </p:cNvSpPr>
          <p:nvPr>
            <p:ph type="sldImg"/>
          </p:nvPr>
        </p:nvSpPr>
        <p:spPr/>
      </p:sp>
      <p:sp>
        <p:nvSpPr>
          <p:cNvPr id="1048632" name="Notes Placeholder 2"/>
          <p:cNvSpPr>
            <a:spLocks noGrp="1"/>
          </p:cNvSpPr>
          <p:nvPr>
            <p:ph type="body" idx="1"/>
          </p:nvPr>
        </p:nvSpPr>
        <p:spPr/>
        <p:txBody>
          <a:bodyPr/>
          <a:p>
            <a:endParaRPr dirty="0" lang="en-IN"/>
          </a:p>
        </p:txBody>
      </p:sp>
      <p:sp>
        <p:nvSpPr>
          <p:cNvPr id="104863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6" name=""/>
        <p:cNvGrpSpPr/>
        <p:nvPr/>
      </p:nvGrpSpPr>
      <p:grpSpPr>
        <a:xfrm>
          <a:off x="0" y="0"/>
          <a:ext cx="0" cy="0"/>
          <a:chOff x="0" y="0"/>
          <a:chExt cx="0" cy="0"/>
        </a:xfrm>
      </p:grpSpPr>
      <p:sp>
        <p:nvSpPr>
          <p:cNvPr id="1048617"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8"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1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2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2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0"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body" idx="1"/>
          </p:nvPr>
        </p:nvSpPr>
        <p:spPr>
          <a:xfrm>
            <a:off x="609600" y="1577340"/>
            <a:ext cx="10972800" cy="266700"/>
          </a:xfrm>
        </p:spPr>
        <p:txBody>
          <a:bodyPr bIns="0" lIns="0" rIns="0" tIns="0"/>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2" name=""/>
        <p:cNvGrpSpPr/>
        <p:nvPr/>
      </p:nvGrpSpPr>
      <p:grpSpPr>
        <a:xfrm>
          <a:off x="0" y="0"/>
          <a:ext cx="0" cy="0"/>
          <a:chOff x="0" y="0"/>
          <a:chExt cx="0" cy="0"/>
        </a:xfrm>
      </p:grpSpPr>
      <p:sp>
        <p:nvSpPr>
          <p:cNvPr id="104859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9"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0"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1"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6" name="object 7"/>
          <p:cNvSpPr txBox="1">
            <a:spLocks noGrp="1"/>
          </p:cNvSpPr>
          <p:nvPr>
            <p:ph type="ctrTitle"/>
          </p:nvPr>
        </p:nvSpPr>
        <p:spPr>
          <a:xfrm>
            <a:off x="-433877" y="689847"/>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S</a:t>
            </a:r>
            <a:r>
              <a:rPr b="1" dirty="0" i="0" lang="en-US">
                <a:solidFill>
                  <a:srgbClr val="0F0F0F"/>
                </a:solidFill>
                <a:effectLst/>
                <a:latin typeface="Times New Roman" panose="02020603050405020304" pitchFamily="18" charset="0"/>
                <a:cs typeface="Times New Roman" panose="02020603050405020304" pitchFamily="18" charset="0"/>
              </a:rPr>
              <a:t>t</a:t>
            </a:r>
            <a:r>
              <a:rPr b="1" dirty="0" i="0" lang="en-US">
                <a:solidFill>
                  <a:srgbClr val="0F0F0F"/>
                </a:solidFill>
                <a:effectLst/>
                <a:latin typeface="Times New Roman" panose="02020603050405020304" pitchFamily="18" charset="0"/>
                <a:cs typeface="Times New Roman" panose="02020603050405020304" pitchFamily="18" charset="0"/>
              </a:rPr>
              <a:t>u</a:t>
            </a:r>
            <a:r>
              <a:rPr b="1" dirty="0" i="0" lang="en-US">
                <a:solidFill>
                  <a:srgbClr val="0F0F0F"/>
                </a:solidFill>
                <a:effectLst/>
                <a:latin typeface="Times New Roman" panose="02020603050405020304" pitchFamily="18" charset="0"/>
                <a:cs typeface="Times New Roman" panose="02020603050405020304" pitchFamily="18" charset="0"/>
              </a:rPr>
              <a:t>dent </a:t>
            </a: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8" name="TextBox 13"/>
          <p:cNvSpPr txBox="1"/>
          <p:nvPr/>
        </p:nvSpPr>
        <p:spPr>
          <a:xfrm>
            <a:off x="5784902" y="14612089"/>
            <a:ext cx="8610600" cy="2225039"/>
          </a:xfrm>
          <a:prstGeom prst="rect"/>
          <a:noFill/>
        </p:spPr>
        <p:txBody>
          <a:bodyPr anchor="t" bIns="45720" lIns="91440" rIns="91440" rtlCol="0" tIns="45720" wrap="square">
            <a:spAutoFit/>
          </a:bodyPr>
          <a:p>
            <a:r>
              <a:rPr dirty="0" sz="2400" lang="en-US"/>
              <a:t>STUDENT NAME: </a:t>
            </a:r>
            <a:r>
              <a:rPr altLang="en-IN" dirty="0" sz="2400" lang="en-US"/>
              <a:t>M</a:t>
            </a:r>
            <a:r>
              <a:rPr altLang="en-IN" dirty="0" sz="2400" lang="en-US"/>
              <a:t>.</a:t>
            </a:r>
            <a:r>
              <a:rPr altLang="en-IN" dirty="0" sz="2400" lang="en-US"/>
              <a:t>A</a:t>
            </a:r>
            <a:r>
              <a:rPr altLang="en-IN" dirty="0" sz="2400" lang="en-US"/>
              <a:t>s</a:t>
            </a:r>
            <a:r>
              <a:rPr altLang="en-IN" dirty="0" sz="2400" lang="en-US"/>
              <a:t>h</a:t>
            </a:r>
            <a:r>
              <a:rPr altLang="en-IN" dirty="0" sz="2400" lang="en-US"/>
              <a:t>i</a:t>
            </a:r>
            <a:r>
              <a:rPr altLang="en-IN" dirty="0" sz="2400" lang="en-US"/>
              <a:t>k</a:t>
            </a:r>
            <a:r>
              <a:rPr altLang="en-IN" dirty="0" sz="2400" lang="en-US"/>
              <a:t>a</a:t>
            </a:r>
            <a:r>
              <a:rPr altLang="en-IN" dirty="0" sz="2400" lang="en-US"/>
              <a:t> </a:t>
            </a:r>
            <a:r>
              <a:rPr altLang="en-IN" dirty="0" sz="2400" lang="en-US"/>
              <a:t>p</a:t>
            </a:r>
            <a:r>
              <a:rPr altLang="en-IN" dirty="0" sz="2400" lang="en-US"/>
              <a:t>a</a:t>
            </a:r>
            <a:r>
              <a:rPr altLang="en-IN" dirty="0" sz="2400" lang="en-US"/>
              <a:t>r</a:t>
            </a:r>
            <a:r>
              <a:rPr altLang="en-IN" dirty="0" sz="2400" lang="en-US"/>
              <a:t>v</a:t>
            </a:r>
            <a:r>
              <a:rPr altLang="en-IN" dirty="0" sz="2400" lang="en-US"/>
              <a:t>e</a:t>
            </a:r>
            <a:r>
              <a:rPr altLang="en-IN" dirty="0" sz="2400" lang="en-US"/>
              <a:t>e</a:t>
            </a:r>
            <a:r>
              <a:rPr altLang="en-IN" dirty="0" sz="2400" lang="en-US"/>
              <a:t>n</a:t>
            </a:r>
            <a:endParaRPr altLang="en-US" lang="zh-CN"/>
          </a:p>
          <a:p>
            <a:r>
              <a:rPr dirty="0" sz="2400" lang="en-US"/>
              <a:t>REGISTER NO AND NMID: </a:t>
            </a:r>
            <a:r>
              <a:rPr altLang="en-IN" dirty="0" sz="2400" lang="en-US"/>
              <a:t>2</a:t>
            </a:r>
            <a:r>
              <a:rPr altLang="en-IN" dirty="0" sz="2400" lang="en-US"/>
              <a:t>4</a:t>
            </a:r>
            <a:r>
              <a:rPr altLang="en-IN" dirty="0" sz="2400" lang="en-US"/>
              <a:t>1</a:t>
            </a:r>
            <a:r>
              <a:rPr altLang="en-IN" dirty="0" sz="2400" lang="en-US"/>
              <a:t>3</a:t>
            </a:r>
            <a:r>
              <a:rPr altLang="en-IN" dirty="0" sz="2400" lang="en-US"/>
              <a:t>4</a:t>
            </a:r>
            <a:r>
              <a:rPr altLang="en-IN" dirty="0" sz="2400" lang="en-US"/>
              <a:t>1</a:t>
            </a:r>
            <a:r>
              <a:rPr altLang="en-IN" dirty="0" sz="2400" lang="en-US"/>
              <a:t>3</a:t>
            </a:r>
            <a:r>
              <a:rPr altLang="en-IN" dirty="0" sz="2400" lang="en-US"/>
              <a:t>1</a:t>
            </a:r>
            <a:r>
              <a:rPr altLang="en-IN" dirty="0" sz="2400" lang="en-US"/>
              <a:t>8</a:t>
            </a:r>
            <a:r>
              <a:rPr altLang="en-IN" dirty="0" sz="2400" lang="en-US"/>
              <a:t>0</a:t>
            </a:r>
            <a:r>
              <a:rPr altLang="en-IN" dirty="0" sz="2400" lang="en-US"/>
              <a:t>2</a:t>
            </a:r>
            <a:r>
              <a:rPr altLang="en-IN" dirty="0" sz="2400" lang="en-US"/>
              <a:t>5</a:t>
            </a:r>
            <a:r>
              <a:rPr altLang="en-IN" dirty="0" sz="2400" lang="en-US"/>
              <a:t>2</a:t>
            </a:r>
            <a:r>
              <a:rPr altLang="en-IN" dirty="0" sz="2400" lang="en-US"/>
              <a:t>2</a:t>
            </a:r>
            <a:r>
              <a:rPr altLang="en-IN" dirty="0" sz="2400" lang="en-US"/>
              <a:t>0</a:t>
            </a:r>
            <a:r>
              <a:rPr altLang="en-IN" dirty="0" sz="2400" lang="en-US"/>
              <a:t>0</a:t>
            </a:r>
            <a:r>
              <a:rPr altLang="en-IN" dirty="0" sz="2400" lang="en-US"/>
              <a:t>1</a:t>
            </a:r>
            <a:r>
              <a:rPr altLang="en-IN" dirty="0" sz="2400" lang="en-US"/>
              <a:t> </a:t>
            </a:r>
            <a:r>
              <a:rPr altLang="en-IN" dirty="0" sz="2400" lang="en-US"/>
              <a:t>a</a:t>
            </a:r>
            <a:r>
              <a:rPr altLang="en-IN" dirty="0" sz="2400" lang="en-US"/>
              <a:t>n</a:t>
            </a:r>
            <a:r>
              <a:rPr altLang="en-IN" dirty="0" sz="2400" lang="en-US"/>
              <a:t>asanm41341324214001</a:t>
            </a:r>
          </a:p>
          <a:p>
            <a:r>
              <a:rPr dirty="0" sz="2400" lang="en-US"/>
              <a:t> COLLEGE/ UNIVERSITY</a:t>
            </a:r>
            <a:r>
              <a:rPr altLang="en-IN" dirty="0" sz="2400" lang="en-US"/>
              <a:t>:</a:t>
            </a:r>
            <a:r>
              <a:rPr altLang="en-IN" dirty="0" sz="2400" lang="en-US"/>
              <a:t>D</a:t>
            </a:r>
            <a:r>
              <a:rPr altLang="en-IN" dirty="0" sz="2400" lang="en-US"/>
              <a:t>e</a:t>
            </a:r>
            <a:r>
              <a:rPr altLang="en-IN" dirty="0" sz="2400" lang="en-US"/>
              <a:t>e</a:t>
            </a:r>
            <a:r>
              <a:rPr altLang="en-IN" dirty="0" sz="2400" lang="en-US"/>
              <a:t>n</a:t>
            </a:r>
            <a:r>
              <a:rPr altLang="en-IN" dirty="0" sz="2400" lang="en-US"/>
              <a:t> </a:t>
            </a:r>
            <a:r>
              <a:rPr altLang="en-IN" dirty="0" sz="2400" lang="en-US"/>
              <a:t>c</a:t>
            </a:r>
            <a:r>
              <a:rPr altLang="en-IN" dirty="0" sz="2400" lang="en-US"/>
              <a:t>o</a:t>
            </a:r>
            <a:r>
              <a:rPr altLang="en-IN" dirty="0" sz="2400" lang="en-US"/>
              <a:t>l</a:t>
            </a:r>
            <a:r>
              <a:rPr altLang="en-IN" dirty="0" sz="2400" lang="en-US"/>
              <a:t>lege</a:t>
            </a:r>
            <a:r>
              <a:rPr altLang="en-IN" dirty="0" sz="2400" lang="en-US"/>
              <a:t> of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a:t>
            </a:r>
            <a:r>
              <a:rPr altLang="en-IN" dirty="0" sz="2400" lang="en-US"/>
              <a:t>nce</a:t>
            </a:r>
            <a:r>
              <a:rPr altLang="en-IN" dirty="0" sz="2400" lang="en-US"/>
              <a:t>/</a:t>
            </a:r>
            <a:r>
              <a:rPr altLang="en-IN" dirty="0" sz="2400" lang="en-US"/>
              <a:t>A</a:t>
            </a:r>
            <a:r>
              <a:rPr altLang="en-IN" dirty="0" sz="2400" lang="en-US"/>
              <a:t>n</a:t>
            </a:r>
            <a:r>
              <a:rPr altLang="en-IN" dirty="0" sz="2400" lang="en-US"/>
              <a:t>n</a:t>
            </a:r>
            <a:r>
              <a:rPr altLang="en-IN" dirty="0" sz="2400" lang="en-US"/>
              <a:t>a</a:t>
            </a:r>
            <a:r>
              <a:rPr altLang="en-IN" dirty="0" sz="2400" lang="en-US"/>
              <a:t>m</a:t>
            </a:r>
            <a:r>
              <a:rPr altLang="en-IN" dirty="0" sz="2400" lang="en-US"/>
              <a:t>a</a:t>
            </a:r>
            <a:r>
              <a:rPr altLang="en-IN" dirty="0" sz="2400" lang="en-US"/>
              <a:t>lai</a:t>
            </a:r>
            <a:r>
              <a:rPr altLang="en-IN" dirty="0" sz="2400" lang="en-US"/>
              <a:t> </a:t>
            </a:r>
            <a:r>
              <a:rPr altLang="en-IN" dirty="0" sz="2400" lang="en-US"/>
              <a:t>university</a:t>
            </a:r>
            <a:endParaRPr altLang="en-US" lang="zh-CN"/>
          </a:p>
          <a:p>
            <a:r>
              <a:rPr dirty="0" sz="2400" lang="en-US"/>
              <a:t>           </a:t>
            </a:r>
            <a:endParaRPr dirty="0" sz="2400" lang="en-IN"/>
          </a:p>
        </p:txBody>
      </p:sp>
      <p:sp>
        <p:nvSpPr>
          <p:cNvPr id="1048629" name=""/>
          <p:cNvSpPr txBox="1"/>
          <p:nvPr/>
        </p:nvSpPr>
        <p:spPr>
          <a:xfrm>
            <a:off x="7620000" y="14101549"/>
            <a:ext cx="4572000" cy="510540"/>
          </a:xfrm>
          <a:prstGeom prst="rect"/>
        </p:spPr>
        <p:txBody>
          <a:bodyPr rtlCol="0" wrap="square">
            <a:spAutoFit/>
          </a:bodyPr>
          <a:p>
            <a:r>
              <a:rPr sz="2800" lang="en-US">
                <a:solidFill>
                  <a:srgbClr val="000000"/>
                </a:solidFill>
              </a:rPr>
              <a:t>asanm41341324214001</a:t>
            </a:r>
            <a:endParaRPr sz="2800" lang="en-US">
              <a:solidFill>
                <a:srgbClr val="000000"/>
              </a:solidFill>
            </a:endParaRPr>
          </a:p>
        </p:txBody>
      </p:sp>
      <p:sp>
        <p:nvSpPr>
          <p:cNvPr id="1048630" name=""/>
          <p:cNvSpPr txBox="1"/>
          <p:nvPr/>
        </p:nvSpPr>
        <p:spPr>
          <a:xfrm>
            <a:off x="1747837" y="2125979"/>
            <a:ext cx="8559667" cy="2606040"/>
          </a:xfrm>
          <a:prstGeom prst="rect"/>
        </p:spPr>
        <p:txBody>
          <a:bodyPr rtlCol="0" wrap="square">
            <a:spAutoFit/>
          </a:bodyPr>
          <a:p>
            <a:r>
              <a:rPr sz="2800" lang="en-US">
                <a:solidFill>
                  <a:srgbClr val="7030A0"/>
                </a:solidFill>
              </a:rPr>
              <a:t>Student Name: Ashika Parveen
Register No &amp; NMID: 24134131802522001 &amp; asanm41341324214001
Department: Computer Science
College/University: Deen College of Arts and Science / Annamalai University</a:t>
            </a:r>
            <a:endParaRPr sz="2800" lang="en-US">
              <a:solidFill>
                <a:srgbClr val="7030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0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1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1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1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54" name=""/>
          <p:cNvPicPr>
            <a:picLocks/>
          </p:cNvPicPr>
          <p:nvPr/>
        </p:nvPicPr>
        <p:blipFill>
          <a:blip xmlns:r="http://schemas.openxmlformats.org/officeDocument/2006/relationships" r:embed="rId2"/>
          <a:stretch>
            <a:fillRect/>
          </a:stretch>
        </p:blipFill>
        <p:spPr>
          <a:xfrm>
            <a:off x="2793323" y="1385488"/>
            <a:ext cx="3949592" cy="5663325"/>
          </a:xfrm>
          <a:prstGeom prst="rect"/>
        </p:spPr>
      </p:pic>
      <p:pic>
        <p:nvPicPr>
          <p:cNvPr id="2097155" name=""/>
          <p:cNvPicPr>
            <a:picLocks/>
          </p:cNvPicPr>
          <p:nvPr/>
        </p:nvPicPr>
        <p:blipFill>
          <a:blip xmlns:r="http://schemas.openxmlformats.org/officeDocument/2006/relationships" r:embed="rId3"/>
          <a:stretch>
            <a:fillRect/>
          </a:stretch>
        </p:blipFill>
        <p:spPr>
          <a:xfrm>
            <a:off x="7010209" y="1280424"/>
            <a:ext cx="4434354" cy="588613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7" name=""/>
          <p:cNvSpPr txBox="1"/>
          <p:nvPr/>
        </p:nvSpPr>
        <p:spPr>
          <a:xfrm>
            <a:off x="1068000" y="1695449"/>
            <a:ext cx="6897179" cy="4358639"/>
          </a:xfrm>
          <a:prstGeom prst="rect"/>
        </p:spPr>
        <p:txBody>
          <a:bodyPr rtlCol="0" wrap="square">
            <a:spAutoFit/>
          </a:bodyPr>
          <a:p>
            <a:r>
              <a:rPr sz="4000" lang="en-US">
                <a:solidFill>
                  <a:srgbClr val="FF0000"/>
                </a:solidFill>
                <a:latin typeface="Dancing Script"/>
              </a:rPr>
              <a:t>The Smart Student Management System makes student data management faster, more reliable, and accessible. It reduces paperwork, saves time, and provides transparency between students, teachers, and administration.</a:t>
            </a:r>
            <a:endParaRPr sz="4000" lang="en-US">
              <a:solidFill>
                <a:srgbClr val="FF0000"/>
              </a:solidFill>
              <a:latin typeface="Dancing Scrip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6" name=""/>
          <p:cNvSpPr>
            <a:spLocks noGrp="1"/>
          </p:cNvSpPr>
          <p:nvPr>
            <p:ph type="title"/>
          </p:nvPr>
        </p:nvSpPr>
        <p:spPr/>
        <p:txBody>
          <a:bodyPr/>
          <a:p>
            <a:r>
              <a:rPr lang="en-US"/>
              <a:t>G</a:t>
            </a:r>
            <a:r>
              <a:rPr lang="en-US"/>
              <a:t>i</a:t>
            </a:r>
            <a:r>
              <a:rPr lang="en-US"/>
              <a:t>t</a:t>
            </a:r>
            <a:r>
              <a:rPr lang="en-US"/>
              <a:t>Hub </a:t>
            </a:r>
            <a:r>
              <a:rPr lang="en-US"/>
              <a:t>l</a:t>
            </a:r>
            <a:r>
              <a:rPr lang="en-US"/>
              <a:t>i</a:t>
            </a:r>
            <a:r>
              <a:rPr lang="en-US"/>
              <a:t>n</a:t>
            </a:r>
            <a:r>
              <a:rPr lang="en-US"/>
              <a:t>k</a:t>
            </a:r>
            <a:r>
              <a:rPr lang="en-US"/>
              <a:t>:</a:t>
            </a:r>
            <a:endParaRPr lang="en-US"/>
          </a:p>
        </p:txBody>
      </p:sp>
      <p:sp>
        <p:nvSpPr>
          <p:cNvPr id="1048597" name=""/>
          <p:cNvSpPr>
            <a:spLocks noGrp="1"/>
          </p:cNvSpPr>
          <p:nvPr>
            <p:ph type="body" idx="1"/>
          </p:nvPr>
        </p:nvSpPr>
        <p:spPr/>
        <p:txBody>
          <a:bodyPr/>
          <a:p>
            <a:endParaRPr lang="en-US"/>
          </a:p>
        </p:txBody>
      </p:sp>
      <p:sp>
        <p:nvSpPr>
          <p:cNvPr id="1048712" name=""/>
          <p:cNvSpPr txBox="1"/>
          <p:nvPr/>
        </p:nvSpPr>
        <p:spPr>
          <a:xfrm>
            <a:off x="3810000" y="3251200"/>
            <a:ext cx="4572000" cy="1348740"/>
          </a:xfrm>
          <a:prstGeom prst="rect"/>
        </p:spPr>
        <p:txBody>
          <a:bodyPr rtlCol="0" wrap="square">
            <a:spAutoFit/>
          </a:bodyPr>
          <a:p>
            <a:r>
              <a:rPr sz="2800" lang="en-US">
                <a:solidFill>
                  <a:srgbClr val="000000"/>
                </a:solidFill>
              </a:rPr>
              <a:t>https://github.com/7777777ashi/Ashika-TNSDC-FWD-DP.git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4" name="object 2"/>
          <p:cNvSpPr/>
          <p:nvPr/>
        </p:nvSpPr>
        <p:spPr>
          <a:xfrm rot="21596964">
            <a:off x="11550727" y="1900617"/>
            <a:ext cx="97955217" cy="14608979"/>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sz="5400">
                <a:solidFill>
                  <a:srgbClr val="993300"/>
                </a:solidFill>
                <a:latin typeface="Times New Roman" panose="02020603050405020304" pitchFamily="18" charset="0"/>
                <a:cs typeface="Times New Roman" panose="02020603050405020304" pitchFamily="18" charset="0"/>
              </a:rPr>
              <a:t>“Smart Student Management System”</a:t>
            </a:r>
            <a:endParaRPr dirty="0" sz="5400">
              <a:solidFill>
                <a:srgbClr val="993300"/>
              </a:solidFill>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2438044" y="0"/>
            <a:ext cx="9758780" cy="6116879"/>
            <a:chOff x="7443849" y="0"/>
            <a:chExt cx="4752975" cy="6863080"/>
          </a:xfrm>
        </p:grpSpPr>
        <p:sp>
          <p:nvSpPr>
            <p:cNvPr id="104863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a:latin typeface="Dancing Script"/>
              </a:endParaRPr>
            </a:p>
          </p:txBody>
        </p:sp>
        <p:sp>
          <p:nvSpPr>
            <p:cNvPr id="104863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a:latin typeface="Dancing Script"/>
              </a:endParaRPr>
            </a:p>
          </p:txBody>
        </p:sp>
        <p:sp>
          <p:nvSpPr>
            <p:cNvPr id="104863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a:latin typeface="Dancing Script"/>
              </a:endParaRPr>
            </a:p>
          </p:txBody>
        </p:sp>
        <p:sp>
          <p:nvSpPr>
            <p:cNvPr id="104863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a:latin typeface="Dancing Script"/>
              </a:endParaRPr>
            </a:p>
          </p:txBody>
        </p:sp>
        <p:sp>
          <p:nvSpPr>
            <p:cNvPr id="104863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a:latin typeface="Dancing Script"/>
              </a:endParaRPr>
            </a:p>
          </p:txBody>
        </p:sp>
        <p:sp>
          <p:nvSpPr>
            <p:cNvPr id="104864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a:latin typeface="Dancing Script"/>
              </a:endParaRPr>
            </a:p>
          </p:txBody>
        </p:sp>
        <p:sp>
          <p:nvSpPr>
            <p:cNvPr id="104864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a:latin typeface="Dancing Script"/>
              </a:endParaRPr>
            </a:p>
          </p:txBody>
        </p:sp>
        <p:sp>
          <p:nvSpPr>
            <p:cNvPr id="104864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a:latin typeface="Dancing Script"/>
              </a:endParaRPr>
            </a:p>
          </p:txBody>
        </p:sp>
        <p:sp>
          <p:nvSpPr>
            <p:cNvPr id="104864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a:latin typeface="Dancing Script"/>
              </a:endParaRPr>
            </a:p>
          </p:txBody>
        </p:sp>
      </p:grpSp>
      <p:sp>
        <p:nvSpPr>
          <p:cNvPr id="104864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8"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0" name=""/>
          <p:cNvSpPr txBox="1"/>
          <p:nvPr/>
        </p:nvSpPr>
        <p:spPr>
          <a:xfrm>
            <a:off x="783390" y="2884804"/>
            <a:ext cx="10152856" cy="815340"/>
          </a:xfrm>
          <a:prstGeom prst="rect"/>
        </p:spPr>
        <p:txBody>
          <a:bodyPr rtlCol="0" wrap="square">
            <a:spAutoFit/>
          </a:bodyPr>
          <a:p>
            <a:r>
              <a:rPr sz="4800" lang="en-US">
                <a:solidFill>
                  <a:srgbClr val="3399FF"/>
                </a:solidFill>
                <a:latin typeface="Dancing Script"/>
              </a:rPr>
              <a:t>“Smart Student Management System”</a:t>
            </a:r>
            <a:endParaRPr sz="4800" lang="en-US">
              <a:solidFill>
                <a:srgbClr val="3399FF"/>
              </a:solidFill>
              <a:latin typeface="Dancing Scrip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5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5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5"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7"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7"/>
          <p:cNvSpPr txBox="1">
            <a:spLocks noGrp="1"/>
          </p:cNvSpPr>
          <p:nvPr>
            <p:ph type="title"/>
          </p:nvPr>
        </p:nvSpPr>
        <p:spPr>
          <a:xfrm>
            <a:off x="678797" y="434340"/>
            <a:ext cx="731267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3" name=""/>
          <p:cNvSpPr txBox="1"/>
          <p:nvPr/>
        </p:nvSpPr>
        <p:spPr>
          <a:xfrm rot="21572678">
            <a:off x="451073" y="1415669"/>
            <a:ext cx="8261602" cy="3914140"/>
          </a:xfrm>
          <a:prstGeom prst="rect"/>
        </p:spPr>
        <p:txBody>
          <a:bodyPr rtlCol="0" wrap="square">
            <a:spAutoFit/>
          </a:bodyPr>
          <a:p>
            <a:r>
              <a:rPr sz="3600" lang="en-US">
                <a:solidFill>
                  <a:srgbClr val="800000"/>
                </a:solidFill>
                <a:latin typeface="Dancing Script"/>
              </a:rPr>
              <a:t>Colleges and schools face challenges in managing student data, attendance, and performance manually. Traditional methods are time-consuming, error-prone, and lack real-time accessibility. There is a need for a digital system to store, manage, and retrieve student details efficiently.</a:t>
            </a:r>
            <a:endParaRPr sz="3600" lang="en-US">
              <a:solidFill>
                <a:srgbClr val="800000"/>
              </a:solidFill>
              <a:latin typeface="Dancing Scrip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9" name=""/>
          <p:cNvSpPr txBox="1"/>
          <p:nvPr/>
        </p:nvSpPr>
        <p:spPr>
          <a:xfrm>
            <a:off x="739775" y="1857375"/>
            <a:ext cx="7420274" cy="3952240"/>
          </a:xfrm>
          <a:prstGeom prst="rect"/>
        </p:spPr>
        <p:txBody>
          <a:bodyPr rtlCol="0" wrap="square">
            <a:spAutoFit/>
          </a:bodyPr>
          <a:p>
            <a:r>
              <a:rPr sz="3200" lang="en-US">
                <a:solidFill>
                  <a:srgbClr val="7030A0"/>
                </a:solidFill>
                <a:latin typeface="Dancing Script"/>
              </a:rPr>
              <a:t>The Smart Student Management System is a web-based application designed to store and manage student details such as attendance, grades, courses, and personal information. It provides an easy interface for faculty to manage records and for students to access their profiles and academic reports anytime.
</a:t>
            </a:r>
            <a:endParaRPr sz="3200" lang="en-US">
              <a:solidFill>
                <a:srgbClr val="7030A0"/>
              </a:solidFill>
              <a:latin typeface="Dancing Scrip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0"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5" name=""/>
          <p:cNvSpPr txBox="1"/>
          <p:nvPr/>
        </p:nvSpPr>
        <p:spPr>
          <a:xfrm rot="21600000">
            <a:off x="723900" y="2088195"/>
            <a:ext cx="9093875" cy="3952240"/>
          </a:xfrm>
          <a:prstGeom prst="rect"/>
        </p:spPr>
        <p:txBody>
          <a:bodyPr rtlCol="0" wrap="square">
            <a:spAutoFit/>
          </a:bodyPr>
          <a:p>
            <a:r>
              <a:rPr sz="3200" lang="en-US">
                <a:solidFill>
                  <a:srgbClr val="008000"/>
                </a:solidFill>
                <a:latin typeface="Dancing Script"/>
              </a:rPr>
              <a:t>Students – to check their attendance, marks, and profile.
Faculty/Teachers – to update and manage student data.
College Administration – for overall monitoring.
Parents – (optional) to view student progress reports.
</a:t>
            </a:r>
            <a:endParaRPr sz="3200" lang="en-US">
              <a:solidFill>
                <a:srgbClr val="008000"/>
              </a:solidFill>
              <a:latin typeface="Dancing Scrip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9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91" name=""/>
          <p:cNvSpPr txBox="1"/>
          <p:nvPr/>
        </p:nvSpPr>
        <p:spPr>
          <a:xfrm>
            <a:off x="2695573" y="1658767"/>
            <a:ext cx="9269916" cy="50063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3600" lang="en-US">
                <a:solidFill>
                  <a:srgbClr val="002060"/>
                </a:solidFill>
                <a:latin typeface="Dancing Script"/>
              </a:rPr>
              <a:t>Frontend: HTML, CSS, JavaScript, Bootstrap
Backend: Python (Django) / Node.js
Database: MySQL
Version Control: Git &amp; GitHub
Design Tools: Figma (for UI design)</a:t>
            </a:r>
            <a:endParaRPr sz="3600" lang="en-US">
              <a:solidFill>
                <a:srgbClr val="002060"/>
              </a:solidFill>
              <a:latin typeface="Dancing Scrip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94"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9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6" name=""/>
          <p:cNvSpPr txBox="1"/>
          <p:nvPr/>
        </p:nvSpPr>
        <p:spPr>
          <a:xfrm>
            <a:off x="739775" y="1287780"/>
            <a:ext cx="8892571" cy="4434840"/>
          </a:xfrm>
          <a:prstGeom prst="rect"/>
        </p:spPr>
        <p:txBody>
          <a:bodyPr rtlCol="0" wrap="square">
            <a:spAutoFit/>
          </a:bodyPr>
          <a:p>
            <a:r>
              <a:rPr sz="3200" lang="en-US">
                <a:solidFill>
                  <a:srgbClr val="9933FF"/>
                </a:solidFill>
                <a:latin typeface="Dancing Script"/>
              </a:rPr>
              <a:t>Homepage – welcoming dashboard.
Login/Signup – separate panels for students and faculty.
Student Profile – personal details, attendance, grades.
Admin Panel – manage subjects, attendance, reports.
Responsive Layout – works on mobile &amp; desktop.</a:t>
            </a:r>
            <a:endParaRPr sz="3200" lang="en-US">
              <a:solidFill>
                <a:srgbClr val="9933FF"/>
              </a:solidFill>
              <a:latin typeface="Dancing Scrip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5" name="Title 1"/>
          <p:cNvSpPr>
            <a:spLocks noGrp="1"/>
          </p:cNvSpPr>
          <p:nvPr>
            <p:ph type="title"/>
          </p:nvPr>
        </p:nvSpPr>
        <p:spPr>
          <a:xfrm>
            <a:off x="755332" y="385444"/>
            <a:ext cx="10681335" cy="723901"/>
          </a:xfrm>
        </p:spPr>
        <p:txBody>
          <a:bodyPr/>
          <a:p>
            <a:r>
              <a:rPr dirty="0" lang="en-IN"/>
              <a:t>FEATURES AND FUNCTIONALITY</a:t>
            </a:r>
          </a:p>
        </p:txBody>
      </p:sp>
      <p:sp>
        <p:nvSpPr>
          <p:cNvPr id="1048616" name=""/>
          <p:cNvSpPr txBox="1"/>
          <p:nvPr/>
        </p:nvSpPr>
        <p:spPr>
          <a:xfrm>
            <a:off x="755332" y="1412203"/>
            <a:ext cx="11152019" cy="4841240"/>
          </a:xfrm>
          <a:prstGeom prst="rect"/>
        </p:spPr>
        <p:txBody>
          <a:bodyPr rtlCol="0" wrap="square">
            <a:spAutoFit/>
          </a:bodyPr>
          <a:p>
            <a:r>
              <a:rPr sz="2800" lang="en-US">
                <a:solidFill>
                  <a:srgbClr val="0000FF"/>
                </a:solidFill>
                <a:latin typeface="Dancing Script"/>
              </a:rPr>
              <a:t>Profile Section – Personal details, academic info.
Projects Showcase – With description, tools used, screenshots, GitHub links.
Certifications – Upload and display certificates.
Skills Highlight – Technical and soft skills.
Download Resume option.
Search/Filter for recruiters</a:t>
            </a:r>
            <a:endParaRPr sz="2800" lang="en-US">
              <a:solidFill>
                <a:srgbClr val="0000FF"/>
              </a:solidFill>
              <a:latin typeface="Dancing Script"/>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2024-03-24T14:07:22Z</dcterms:created>
  <dcterms:modified xsi:type="dcterms:W3CDTF">2025-09-02T16:11:15Z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e6632d6acbae42c3944974d2713d4025</vt:lpwstr>
  </property>
</Properties>
</file>