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9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7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9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5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0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7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4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4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just.edu.jo/~tawalbeh/nyit/incs745/presentations/Sniffers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45553"/>
            <a:ext cx="7772400" cy="1470025"/>
          </a:xfrm>
        </p:spPr>
        <p:txBody>
          <a:bodyPr/>
          <a:lstStyle/>
          <a:p>
            <a:r>
              <a:rPr lang="nl-BE" b="1" dirty="0">
                <a:solidFill>
                  <a:srgbClr val="0070C0"/>
                </a:solidFill>
              </a:rPr>
              <a:t>4</a:t>
            </a:r>
            <a:r>
              <a:rPr lang="nl-BE" b="1" dirty="0" smtClean="0">
                <a:solidFill>
                  <a:srgbClr val="0070C0"/>
                </a:solidFill>
              </a:rPr>
              <a:t>. </a:t>
            </a:r>
            <a:r>
              <a:rPr lang="nl-BE" b="1" dirty="0" err="1" smtClean="0">
                <a:solidFill>
                  <a:srgbClr val="0070C0"/>
                </a:solidFill>
              </a:rPr>
              <a:t>Sniffers</a:t>
            </a:r>
            <a:endParaRPr lang="nl-BE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Systeembeveiliging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120396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http://www.gfi.com/blog/wp-content/uploads/2012/05/Network-Sniff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200400" cy="284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0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3738"/>
          </a:xfrm>
        </p:spPr>
        <p:txBody>
          <a:bodyPr/>
          <a:lstStyle/>
          <a:p>
            <a:r>
              <a:rPr lang="en-US" dirty="0" smtClean="0"/>
              <a:t>Sniffer – Protocol Analyzer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filebuzz.com/software_screenshot/full/7138-Colasoft_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8376"/>
            <a:ext cx="7848600" cy="565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04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572000"/>
            <a:ext cx="8229600" cy="2239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828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114300" indent="0" algn="ctr">
              <a:buNone/>
            </a:pPr>
            <a:r>
              <a:rPr lang="en-US" dirty="0" smtClean="0">
                <a:solidFill>
                  <a:srgbClr val="00B050"/>
                </a:solidFill>
              </a:rPr>
              <a:t>Info Sniffers:</a:t>
            </a:r>
          </a:p>
          <a:p>
            <a:pPr marL="114300" indent="0">
              <a:buNone/>
            </a:pPr>
            <a:r>
              <a:rPr lang="en-US" sz="1800" dirty="0" smtClean="0"/>
              <a:t>http</a:t>
            </a:r>
            <a:r>
              <a:rPr lang="en-US" sz="1800" dirty="0"/>
              <a:t>://www.youtube.com/watch?feature=player_embedded&amp;v=gbSJT6a0JVo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4753"/>
            <a:ext cx="9144000" cy="513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43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- Sniffer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Goed</a:t>
            </a:r>
            <a:r>
              <a:rPr lang="en-US" dirty="0" smtClean="0"/>
              <a:t> </a:t>
            </a:r>
            <a:r>
              <a:rPr lang="en-US" dirty="0" err="1" smtClean="0"/>
              <a:t>overzicht</a:t>
            </a:r>
            <a:r>
              <a:rPr lang="en-US" dirty="0" smtClean="0"/>
              <a:t> </a:t>
            </a:r>
            <a:r>
              <a:rPr lang="en-US" dirty="0" err="1" smtClean="0"/>
              <a:t>ivm</a:t>
            </a:r>
            <a:r>
              <a:rPr lang="en-US" dirty="0" smtClean="0"/>
              <a:t> Sniffing:</a:t>
            </a:r>
          </a:p>
          <a:p>
            <a:pPr lvl="1"/>
            <a:r>
              <a:rPr lang="en-US" dirty="0">
                <a:hlinkClick r:id="rId2"/>
              </a:rPr>
              <a:t>http://www.just.edu.jo/~</a:t>
            </a:r>
            <a:r>
              <a:rPr lang="en-US" dirty="0" smtClean="0">
                <a:hlinkClick r:id="rId2"/>
              </a:rPr>
              <a:t>tawalbeh/nyit/incs745/presentations/Sniffers.pdf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441300"/>
            <a:ext cx="6144482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5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</a:t>
            </a:r>
            <a:r>
              <a:rPr lang="nl-BE" dirty="0" smtClean="0"/>
              <a:t>nleiding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99038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Sniffers zijn apparaten die netwerkpakketten onderscheppen</a:t>
            </a:r>
          </a:p>
          <a:p>
            <a:pPr lvl="1"/>
            <a:r>
              <a:rPr lang="nl-BE" dirty="0" smtClean="0"/>
              <a:t>Legitiem doel: analyse van het netwerkverkeer en signaleren van potentiele gevaren</a:t>
            </a:r>
          </a:p>
          <a:p>
            <a:pPr lvl="2"/>
            <a:r>
              <a:rPr lang="nl-BE" dirty="0" smtClean="0"/>
              <a:t>Waarom is een segment zo traag? Sniffen!</a:t>
            </a:r>
          </a:p>
          <a:p>
            <a:pPr lvl="1"/>
            <a:r>
              <a:rPr lang="nl-BE" dirty="0" smtClean="0"/>
              <a:t>Sniffers zijn dus </a:t>
            </a:r>
            <a:r>
              <a:rPr lang="nl-BE" u="sng" dirty="0" smtClean="0">
                <a:solidFill>
                  <a:srgbClr val="00B050"/>
                </a:solidFill>
              </a:rPr>
              <a:t>protocolanalyzers</a:t>
            </a:r>
          </a:p>
          <a:p>
            <a:pPr lvl="2"/>
            <a:r>
              <a:rPr lang="nl-BE" dirty="0" smtClean="0"/>
              <a:t>Standard Ethernet</a:t>
            </a:r>
          </a:p>
          <a:p>
            <a:pPr lvl="2"/>
            <a:r>
              <a:rPr lang="nl-BE" dirty="0" smtClean="0"/>
              <a:t>TCP/IP</a:t>
            </a:r>
          </a:p>
          <a:p>
            <a:pPr lvl="2"/>
            <a:r>
              <a:rPr lang="nl-BE" dirty="0" smtClean="0"/>
              <a:t>NetBios</a:t>
            </a:r>
          </a:p>
          <a:p>
            <a:pPr lvl="1"/>
            <a:r>
              <a:rPr lang="nl-BE" dirty="0" smtClean="0"/>
              <a:t>NIDS gebruikt dus ook een sniffer!</a:t>
            </a:r>
          </a:p>
          <a:p>
            <a:pPr lvl="2"/>
            <a:r>
              <a:rPr lang="nl-BE" dirty="0" smtClean="0"/>
              <a:t>NIC in </a:t>
            </a:r>
            <a:r>
              <a:rPr lang="nl-BE" dirty="0" smtClean="0">
                <a:solidFill>
                  <a:srgbClr val="0070C0"/>
                </a:solidFill>
              </a:rPr>
              <a:t>overspel-modus (</a:t>
            </a:r>
            <a:r>
              <a:rPr lang="nl-BE" dirty="0" err="1" smtClean="0">
                <a:solidFill>
                  <a:srgbClr val="0070C0"/>
                </a:solidFill>
              </a:rPr>
              <a:t>promiscuous</a:t>
            </a:r>
            <a:r>
              <a:rPr lang="nl-BE" dirty="0" smtClean="0">
                <a:solidFill>
                  <a:srgbClr val="0070C0"/>
                </a:solidFill>
              </a:rPr>
              <a:t> mode)</a:t>
            </a:r>
            <a:endParaRPr lang="nl-BE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43434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868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Sniffers als veiligheidsrisico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nl-BE" dirty="0" smtClean="0"/>
              <a:t>Sniffers vangen netwerkpakketten op door de netwerkinterface in ‘</a:t>
            </a:r>
            <a:r>
              <a:rPr lang="nl-BE" u="sng" dirty="0" smtClean="0">
                <a:solidFill>
                  <a:srgbClr val="00B050"/>
                </a:solidFill>
              </a:rPr>
              <a:t>overspel</a:t>
            </a:r>
            <a:r>
              <a:rPr lang="nl-BE" dirty="0" smtClean="0"/>
              <a:t>’-modus (</a:t>
            </a:r>
            <a:r>
              <a:rPr lang="nl-BE" dirty="0" smtClean="0">
                <a:solidFill>
                  <a:srgbClr val="00B050"/>
                </a:solidFill>
              </a:rPr>
              <a:t>promiscuous mode</a:t>
            </a:r>
            <a:r>
              <a:rPr lang="nl-BE" dirty="0" smtClean="0"/>
              <a:t>) te zetten</a:t>
            </a:r>
          </a:p>
          <a:p>
            <a:r>
              <a:rPr lang="nl-BE" dirty="0" smtClean="0"/>
              <a:t>Ze zijn </a:t>
            </a:r>
            <a:r>
              <a:rPr lang="nl-BE" sz="4800" b="1" i="1" u="sng" dirty="0" smtClean="0">
                <a:solidFill>
                  <a:srgbClr val="0070C0"/>
                </a:solidFill>
              </a:rPr>
              <a:t>passief</a:t>
            </a:r>
            <a:r>
              <a:rPr lang="nl-BE" dirty="0" smtClean="0"/>
              <a:t>: alleen afluisteren </a:t>
            </a:r>
          </a:p>
          <a:p>
            <a:pPr lvl="1">
              <a:buFont typeface="Wingdings"/>
              <a:buChar char="à"/>
            </a:pPr>
            <a:r>
              <a:rPr lang="nl-BE" sz="3500" b="1" dirty="0" smtClean="0">
                <a:solidFill>
                  <a:srgbClr val="FF0000"/>
                </a:solidFill>
              </a:rPr>
              <a:t>moeilijk op te sporen!</a:t>
            </a:r>
          </a:p>
          <a:p>
            <a:r>
              <a:rPr lang="nl-BE" dirty="0" smtClean="0"/>
              <a:t>‘overspel’-modus:</a:t>
            </a:r>
          </a:p>
          <a:p>
            <a:pPr lvl="1"/>
            <a:r>
              <a:rPr lang="nl-BE" dirty="0" smtClean="0"/>
              <a:t>Normaal pakt netwerkkaart alleen pakketten op die voor dat systeem bedoeld zijn, rest negeert hij</a:t>
            </a:r>
          </a:p>
          <a:p>
            <a:pPr lvl="2"/>
            <a:r>
              <a:rPr lang="nl-BE" dirty="0" smtClean="0"/>
              <a:t>Overspel: alle pakketten die het ziet oppakken!</a:t>
            </a:r>
          </a:p>
          <a:p>
            <a:pPr lvl="2"/>
            <a:r>
              <a:rPr lang="nl-BE" dirty="0" smtClean="0"/>
              <a:t>Hoe? Eerst LAN technologie snel herhalen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384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LAN’s en gegevensverkeer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846638"/>
          </a:xfrm>
        </p:spPr>
        <p:txBody>
          <a:bodyPr>
            <a:normAutofit fontScale="77500" lnSpcReduction="20000"/>
          </a:bodyPr>
          <a:lstStyle/>
          <a:p>
            <a:r>
              <a:rPr lang="nl-BE" dirty="0" smtClean="0"/>
              <a:t>LAN werkt meestal via </a:t>
            </a:r>
            <a:r>
              <a:rPr lang="nl-BE" u="sng" dirty="0" smtClean="0">
                <a:solidFill>
                  <a:srgbClr val="0070C0"/>
                </a:solidFill>
              </a:rPr>
              <a:t>Ethernet</a:t>
            </a:r>
            <a:r>
              <a:rPr lang="nl-BE" dirty="0" smtClean="0"/>
              <a:t>: frames die via de kabel lopen</a:t>
            </a:r>
          </a:p>
          <a:p>
            <a:r>
              <a:rPr lang="nl-BE" dirty="0" smtClean="0"/>
              <a:t>Eerste 12 bytes van een frame = </a:t>
            </a:r>
            <a:r>
              <a:rPr lang="nl-BE" dirty="0" smtClean="0">
                <a:solidFill>
                  <a:srgbClr val="00B050"/>
                </a:solidFill>
              </a:rPr>
              <a:t>MAC adressen</a:t>
            </a:r>
          </a:p>
          <a:p>
            <a:pPr lvl="1"/>
            <a:r>
              <a:rPr lang="nl-BE" dirty="0" smtClean="0"/>
              <a:t>NIC van het doel neemt de frames in ontvangst, deelt het OS mee dat de frames zijn gearriveerd en geeft door aan hogere lagen</a:t>
            </a:r>
          </a:p>
          <a:p>
            <a:r>
              <a:rPr lang="nl-BE" dirty="0" smtClean="0"/>
              <a:t>Pakketten worden aan alle aangesloten machines verzonden</a:t>
            </a:r>
          </a:p>
          <a:p>
            <a:pPr lvl="1"/>
            <a:r>
              <a:rPr lang="nl-BE" dirty="0" smtClean="0"/>
              <a:t>In multi access bus topology</a:t>
            </a:r>
          </a:p>
          <a:p>
            <a:pPr lvl="1"/>
            <a:r>
              <a:rPr lang="nl-BE" dirty="0" smtClean="0"/>
              <a:t>Tegenwoordig is het eerder point-to-point met switches </a:t>
            </a:r>
          </a:p>
          <a:p>
            <a:r>
              <a:rPr lang="nl-BE" dirty="0" smtClean="0"/>
              <a:t>Iedere machine ziet die gegevens, maar ze reageren alleen op de aan hen geadresseerden (MAC) berichten</a:t>
            </a:r>
          </a:p>
          <a:p>
            <a:r>
              <a:rPr lang="nl-BE" dirty="0" smtClean="0"/>
              <a:t>Overspelmodus: </a:t>
            </a:r>
          </a:p>
          <a:p>
            <a:pPr lvl="1"/>
            <a:r>
              <a:rPr lang="nl-BE" dirty="0"/>
              <a:t>A</a:t>
            </a:r>
            <a:r>
              <a:rPr lang="nl-BE" dirty="0" smtClean="0"/>
              <a:t>lle pakketten en frames op het netwerk worden opgevangen en </a:t>
            </a:r>
            <a:r>
              <a:rPr lang="nl-BE" dirty="0" err="1" smtClean="0"/>
              <a:t>geprocessed</a:t>
            </a:r>
            <a:endParaRPr lang="nl-BE" dirty="0" smtClean="0"/>
          </a:p>
          <a:p>
            <a:pPr lvl="1"/>
            <a:r>
              <a:rPr lang="nl-BE" dirty="0" smtClean="0">
                <a:solidFill>
                  <a:srgbClr val="00B050"/>
                </a:solidFill>
              </a:rPr>
              <a:t>Machine die zo geconfigureerd is = sniffer</a:t>
            </a:r>
            <a:endParaRPr lang="nl-B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27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Welk risico vormen sniffers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Sniffers kunnen </a:t>
            </a:r>
            <a:r>
              <a:rPr lang="nl-BE" dirty="0" smtClean="0">
                <a:solidFill>
                  <a:srgbClr val="FF0000"/>
                </a:solidFill>
              </a:rPr>
              <a:t>accountnamen en wachtwoorden afluisteren</a:t>
            </a:r>
          </a:p>
          <a:p>
            <a:r>
              <a:rPr lang="nl-BE" dirty="0" smtClean="0"/>
              <a:t>Sniffers kunnen </a:t>
            </a:r>
            <a:r>
              <a:rPr lang="nl-BE" dirty="0" smtClean="0">
                <a:solidFill>
                  <a:srgbClr val="FF0000"/>
                </a:solidFill>
              </a:rPr>
              <a:t>vertrouwelijke of prive-info afluisteren</a:t>
            </a:r>
          </a:p>
          <a:p>
            <a:r>
              <a:rPr lang="nl-BE" dirty="0" smtClean="0"/>
              <a:t>Sniffers kunnen worden gebruikt om de beveiliging van naburige netwerken te ondermijnen of om op een hoger niveau toegang te krijgen</a:t>
            </a:r>
          </a:p>
          <a:p>
            <a:endParaRPr lang="nl-BE" dirty="0" smtClean="0"/>
          </a:p>
          <a:p>
            <a:r>
              <a:rPr lang="nl-BE" dirty="0" smtClean="0"/>
              <a:t>Goed geplaatste sniffer onderschept niet zomaar een paar wachtwoorden, maar </a:t>
            </a:r>
            <a:r>
              <a:rPr lang="nl-BE" b="1" i="1" dirty="0" smtClean="0">
                <a:solidFill>
                  <a:srgbClr val="0070C0"/>
                </a:solidFill>
              </a:rPr>
              <a:t>duizenden</a:t>
            </a:r>
            <a:endParaRPr lang="nl-BE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7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Welke info kunnen sniffers opvangen?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smtClean="0"/>
              <a:t>Sniffers kunnen alle pakketten opvangen, maar aanvaller moet </a:t>
            </a:r>
            <a:r>
              <a:rPr lang="nl-BE" b="1" u="sng" dirty="0" smtClean="0">
                <a:solidFill>
                  <a:srgbClr val="0070C0"/>
                </a:solidFill>
              </a:rPr>
              <a:t>kieskeuriger</a:t>
            </a:r>
            <a:r>
              <a:rPr lang="nl-BE" dirty="0" smtClean="0"/>
              <a:t> zijn</a:t>
            </a:r>
          </a:p>
          <a:p>
            <a:pPr lvl="1"/>
            <a:r>
              <a:rPr lang="nl-BE" dirty="0" smtClean="0"/>
              <a:t>Duizenden pakketten gaan over een netwerk</a:t>
            </a:r>
          </a:p>
          <a:p>
            <a:pPr lvl="2"/>
            <a:r>
              <a:rPr lang="nl-BE" dirty="0" smtClean="0"/>
              <a:t>Allemaal in uitvoerbestand van sniffer = volledige HD!</a:t>
            </a:r>
          </a:p>
          <a:p>
            <a:pPr lvl="2"/>
            <a:r>
              <a:rPr lang="nl-BE" dirty="0" smtClean="0"/>
              <a:t>Daarom </a:t>
            </a:r>
            <a:r>
              <a:rPr lang="nl-BE" dirty="0" smtClean="0">
                <a:solidFill>
                  <a:srgbClr val="00B050"/>
                </a:solidFill>
              </a:rPr>
              <a:t>alleen eerste 200-300 bytes van een pakket </a:t>
            </a:r>
            <a:r>
              <a:rPr lang="nl-BE" dirty="0" smtClean="0"/>
              <a:t>(gebruikersnaam en wachtwoord staan daarin)</a:t>
            </a:r>
          </a:p>
          <a:p>
            <a:r>
              <a:rPr lang="nl-BE" dirty="0" smtClean="0"/>
              <a:t>Aanmeldingsinfo is waardevolste voor aanvallers</a:t>
            </a:r>
          </a:p>
          <a:p>
            <a:pPr lvl="1"/>
            <a:r>
              <a:rPr lang="nl-BE" dirty="0" smtClean="0"/>
              <a:t>Info op poorten </a:t>
            </a:r>
            <a:r>
              <a:rPr lang="nl-BE" i="1" dirty="0" smtClean="0">
                <a:solidFill>
                  <a:srgbClr val="00B050"/>
                </a:solidFill>
              </a:rPr>
              <a:t>23 (telnet), 80 (HTTP), 21 (FTP) </a:t>
            </a:r>
            <a:r>
              <a:rPr lang="nl-BE" dirty="0" smtClean="0"/>
              <a:t>is waardevol – gebruikersnamen en wachtwoorden worden in deze protocollen in </a:t>
            </a:r>
            <a:r>
              <a:rPr lang="nl-BE" u="sng" dirty="0" smtClean="0">
                <a:solidFill>
                  <a:srgbClr val="FF0000"/>
                </a:solidFill>
              </a:rPr>
              <a:t>gewone txt </a:t>
            </a:r>
            <a:r>
              <a:rPr lang="nl-BE" dirty="0" smtClean="0"/>
              <a:t>verstuurd!</a:t>
            </a:r>
          </a:p>
          <a:p>
            <a:pPr lvl="2"/>
            <a:r>
              <a:rPr lang="nl-BE" dirty="0" smtClean="0"/>
              <a:t>Aanmeldingsinfo van versleutelde verbindingen is normaal gezien niet kwetsbaar voor snifferaanvallen</a:t>
            </a:r>
          </a:p>
          <a:p>
            <a:pPr lvl="2"/>
            <a:r>
              <a:rPr lang="nl-BE" sz="3300" b="1" dirty="0" smtClean="0">
                <a:solidFill>
                  <a:srgbClr val="0070C0"/>
                </a:solidFill>
              </a:rPr>
              <a:t>Gebruik SSL en SSH!</a:t>
            </a:r>
            <a:endParaRPr lang="nl-BE" sz="33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92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 smtClean="0"/>
              <a:t>Waarschijnlijkste plek om sniffer te vinden?</a:t>
            </a:r>
            <a:endParaRPr lang="nl-BE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Overal in principe</a:t>
            </a:r>
          </a:p>
          <a:p>
            <a:r>
              <a:rPr lang="nl-BE" dirty="0" smtClean="0">
                <a:solidFill>
                  <a:srgbClr val="7030A0"/>
                </a:solidFill>
              </a:rPr>
              <a:t>Strategische punten zijn favoriet</a:t>
            </a:r>
          </a:p>
          <a:p>
            <a:pPr lvl="1"/>
            <a:r>
              <a:rPr lang="nl-BE" dirty="0" smtClean="0"/>
              <a:t>Vlakbij machine met veel wachtwoorden</a:t>
            </a:r>
          </a:p>
          <a:p>
            <a:pPr lvl="1"/>
            <a:r>
              <a:rPr lang="nl-BE" dirty="0" smtClean="0"/>
              <a:t>Vlakbij gateway naar ander netwerk-buitenwereld</a:t>
            </a:r>
          </a:p>
          <a:p>
            <a:pPr lvl="1"/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227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Aanvallen van sniffers afslaan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nl-BE" b="1" dirty="0" smtClean="0">
                <a:solidFill>
                  <a:srgbClr val="FF0000"/>
                </a:solidFill>
              </a:rPr>
              <a:t>Niet gemakkelijk</a:t>
            </a:r>
          </a:p>
          <a:p>
            <a:r>
              <a:rPr lang="nl-BE" dirty="0" smtClean="0"/>
              <a:t>2 manieren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3600" b="1" u="sng" dirty="0" smtClean="0">
                <a:solidFill>
                  <a:srgbClr val="0070C0"/>
                </a:solidFill>
              </a:rPr>
              <a:t>Sniffers detecteren en elimineren</a:t>
            </a:r>
          </a:p>
          <a:p>
            <a:pPr lvl="2"/>
            <a:r>
              <a:rPr lang="nl-BE" dirty="0" smtClean="0"/>
              <a:t>Moeilijk te detecteren want </a:t>
            </a:r>
            <a:r>
              <a:rPr lang="nl-BE" dirty="0" smtClean="0">
                <a:solidFill>
                  <a:srgbClr val="00B050"/>
                </a:solidFill>
              </a:rPr>
              <a:t>passieve progs</a:t>
            </a:r>
            <a:r>
              <a:rPr lang="nl-BE" dirty="0" smtClean="0"/>
              <a:t>, laten geen auditspoor na, gebruiken geen netwerkresources</a:t>
            </a:r>
          </a:p>
          <a:p>
            <a:pPr lvl="2"/>
            <a:r>
              <a:rPr lang="nl-BE" dirty="0" smtClean="0"/>
              <a:t>Uitkijken naar </a:t>
            </a:r>
            <a:r>
              <a:rPr lang="nl-BE" dirty="0" smtClean="0">
                <a:solidFill>
                  <a:srgbClr val="7030A0"/>
                </a:solidFill>
              </a:rPr>
              <a:t>NIC die in overspel mode </a:t>
            </a:r>
            <a:r>
              <a:rPr lang="nl-BE" dirty="0" smtClean="0"/>
              <a:t>staan</a:t>
            </a:r>
          </a:p>
          <a:p>
            <a:pPr lvl="2"/>
            <a:r>
              <a:rPr lang="nl-BE" dirty="0" smtClean="0"/>
              <a:t>Bereken van uw (statisch) systeem een </a:t>
            </a:r>
            <a:r>
              <a:rPr lang="nl-BE" dirty="0" smtClean="0">
                <a:solidFill>
                  <a:srgbClr val="7030A0"/>
                </a:solidFill>
              </a:rPr>
              <a:t>controlegetal </a:t>
            </a:r>
            <a:r>
              <a:rPr lang="nl-BE" dirty="0" smtClean="0"/>
              <a:t>(MD5)</a:t>
            </a:r>
          </a:p>
          <a:p>
            <a:pPr lvl="3"/>
            <a:r>
              <a:rPr lang="nl-BE" dirty="0" smtClean="0"/>
              <a:t>Controleer dikwijls dat uw systeem nog steeds hetzelde controlegetal heeft</a:t>
            </a:r>
          </a:p>
          <a:p>
            <a:pPr lvl="3"/>
            <a:r>
              <a:rPr lang="nl-BE" dirty="0" smtClean="0"/>
              <a:t>Misschien is er immers een sniffer geinstalleerd op uw systeem via trojan</a:t>
            </a:r>
          </a:p>
          <a:p>
            <a:pPr lvl="2"/>
            <a:r>
              <a:rPr lang="nl-BE" dirty="0" smtClean="0"/>
              <a:t>Er bestaan gespecialiseerde progs voor</a:t>
            </a:r>
          </a:p>
          <a:p>
            <a:pPr lvl="2"/>
            <a:r>
              <a:rPr lang="nl-BE" dirty="0" smtClean="0"/>
              <a:t>Er bestaan ook </a:t>
            </a:r>
            <a:r>
              <a:rPr lang="nl-BE" dirty="0" smtClean="0">
                <a:solidFill>
                  <a:srgbClr val="7030A0"/>
                </a:solidFill>
              </a:rPr>
              <a:t>progs die topology veranderingen waarnemen</a:t>
            </a:r>
            <a:r>
              <a:rPr lang="nl-BE" dirty="0" smtClean="0"/>
              <a:t>, bv als er een extra PC (en IP adres, of andere MAC) wordt toegevoegd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sz="3600" b="1" u="sng" dirty="0" smtClean="0">
                <a:solidFill>
                  <a:srgbClr val="0070C0"/>
                </a:solidFill>
              </a:rPr>
              <a:t>Uw gegevens tegen </a:t>
            </a:r>
            <a:r>
              <a:rPr lang="nl-BE" sz="3600" b="1" u="sng" dirty="0" err="1" smtClean="0">
                <a:solidFill>
                  <a:srgbClr val="0070C0"/>
                </a:solidFill>
              </a:rPr>
              <a:t>sniffers</a:t>
            </a:r>
            <a:r>
              <a:rPr lang="nl-BE" sz="3600" b="1" u="sng" dirty="0" smtClean="0">
                <a:solidFill>
                  <a:srgbClr val="0070C0"/>
                </a:solidFill>
              </a:rPr>
              <a:t> beschermen – Data </a:t>
            </a:r>
            <a:r>
              <a:rPr lang="nl-BE" sz="3600" b="1" u="sng" dirty="0" err="1" smtClean="0">
                <a:solidFill>
                  <a:srgbClr val="0070C0"/>
                </a:solidFill>
              </a:rPr>
              <a:t>Protection</a:t>
            </a:r>
            <a:endParaRPr lang="nl-BE" sz="3600" b="1" u="sng" dirty="0" smtClean="0">
              <a:solidFill>
                <a:srgbClr val="0070C0"/>
              </a:solidFill>
            </a:endParaRPr>
          </a:p>
          <a:p>
            <a:pPr lvl="3"/>
            <a:r>
              <a:rPr lang="nl-BE" dirty="0" smtClean="0"/>
              <a:t>(zie volgende slide)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717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Gegevens tegen sniffers beschermen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txBody>
          <a:bodyPr>
            <a:normAutofit fontScale="70000" lnSpcReduction="20000"/>
          </a:bodyPr>
          <a:lstStyle/>
          <a:p>
            <a:r>
              <a:rPr lang="nl-BE" dirty="0" smtClean="0"/>
              <a:t>Beste verdediging tegen </a:t>
            </a:r>
            <a:r>
              <a:rPr lang="nl-BE" dirty="0" err="1" smtClean="0"/>
              <a:t>sniffers</a:t>
            </a:r>
            <a:r>
              <a:rPr lang="nl-BE" dirty="0" smtClean="0"/>
              <a:t>: </a:t>
            </a:r>
            <a:r>
              <a:rPr lang="nl-BE" b="1" dirty="0" smtClean="0">
                <a:solidFill>
                  <a:srgbClr val="0070C0"/>
                </a:solidFill>
              </a:rPr>
              <a:t>2. </a:t>
            </a:r>
            <a:r>
              <a:rPr lang="nl-BE" b="1" i="1" dirty="0" smtClean="0">
                <a:solidFill>
                  <a:srgbClr val="0070C0"/>
                </a:solidFill>
              </a:rPr>
              <a:t>Data </a:t>
            </a:r>
            <a:r>
              <a:rPr lang="nl-BE" b="1" i="1" dirty="0" err="1" smtClean="0">
                <a:solidFill>
                  <a:srgbClr val="0070C0"/>
                </a:solidFill>
              </a:rPr>
              <a:t>protection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2 manieren:</a:t>
            </a:r>
          </a:p>
          <a:p>
            <a:pPr lvl="1"/>
            <a:r>
              <a:rPr lang="nl-BE" b="1" u="sng" dirty="0" smtClean="0">
                <a:solidFill>
                  <a:srgbClr val="00B050"/>
                </a:solidFill>
              </a:rPr>
              <a:t>Veilige topologie</a:t>
            </a:r>
          </a:p>
          <a:p>
            <a:pPr lvl="2"/>
            <a:r>
              <a:rPr lang="nl-BE" dirty="0" smtClean="0"/>
              <a:t>Sniffers kunnen alleen gegevens detecteren die hem passeren -&gt; splits uw netwerken in </a:t>
            </a:r>
            <a:r>
              <a:rPr lang="nl-BE" dirty="0" smtClean="0">
                <a:solidFill>
                  <a:srgbClr val="7030A0"/>
                </a:solidFill>
              </a:rPr>
              <a:t>compartimenten</a:t>
            </a:r>
            <a:r>
              <a:rPr lang="nl-BE" dirty="0" smtClean="0"/>
              <a:t>, zodat alleen data die op een bepaald segment moet zijn, alleen daar naartoe wordt gestuurd</a:t>
            </a:r>
          </a:p>
          <a:p>
            <a:pPr lvl="3"/>
            <a:r>
              <a:rPr lang="nl-BE" dirty="0" smtClean="0"/>
              <a:t>Devices die het een sniffer moeilijk maken zijn dus</a:t>
            </a:r>
          </a:p>
          <a:p>
            <a:pPr lvl="4"/>
            <a:r>
              <a:rPr lang="nl-BE" dirty="0" smtClean="0"/>
              <a:t>Switches (</a:t>
            </a:r>
            <a:r>
              <a:rPr lang="nl-BE" dirty="0" smtClean="0">
                <a:solidFill>
                  <a:srgbClr val="0070C0"/>
                </a:solidFill>
              </a:rPr>
              <a:t>kan wel overbelast worden, zodat het de gegevens overal heen stuurt en zijn filterfunctie verliest</a:t>
            </a:r>
            <a:r>
              <a:rPr lang="nl-BE" dirty="0" smtClean="0"/>
              <a:t>)</a:t>
            </a:r>
          </a:p>
          <a:p>
            <a:pPr lvl="4"/>
            <a:r>
              <a:rPr lang="nl-BE" dirty="0" smtClean="0"/>
              <a:t>Routers</a:t>
            </a:r>
          </a:p>
          <a:p>
            <a:pPr lvl="4"/>
            <a:r>
              <a:rPr lang="nl-BE" dirty="0" smtClean="0"/>
              <a:t>Bridges</a:t>
            </a:r>
          </a:p>
          <a:p>
            <a:pPr lvl="3"/>
            <a:r>
              <a:rPr lang="nl-BE" dirty="0" smtClean="0"/>
              <a:t>Sniffer moet deze netwerkdevices al kunnen binnendringen om daar veranderingen te doen om alle gegevens op de LAN te zien, normaal dus enkel het lokale segment</a:t>
            </a:r>
          </a:p>
          <a:p>
            <a:pPr lvl="4"/>
            <a:r>
              <a:rPr lang="nl-BE" dirty="0" smtClean="0"/>
              <a:t>Tegenwoordig is dit al een point-to-point verbinding</a:t>
            </a:r>
          </a:p>
          <a:p>
            <a:pPr lvl="5"/>
            <a:r>
              <a:rPr lang="nl-BE" dirty="0" smtClean="0"/>
              <a:t>Extra moeilijkheid</a:t>
            </a:r>
          </a:p>
          <a:p>
            <a:pPr lvl="1"/>
            <a:r>
              <a:rPr lang="nl-BE" b="1" u="sng" dirty="0" smtClean="0">
                <a:solidFill>
                  <a:srgbClr val="00B050"/>
                </a:solidFill>
              </a:rPr>
              <a:t>Versleutelde sessies</a:t>
            </a:r>
          </a:p>
          <a:p>
            <a:pPr lvl="2"/>
            <a:r>
              <a:rPr lang="nl-BE" dirty="0" smtClean="0">
                <a:solidFill>
                  <a:srgbClr val="7030A0"/>
                </a:solidFill>
              </a:rPr>
              <a:t>Encrypteer de gegevens in uw pakket</a:t>
            </a:r>
            <a:r>
              <a:rPr lang="nl-BE" dirty="0" smtClean="0"/>
              <a:t>, zodat sniffer het niet kan begrijpen</a:t>
            </a:r>
          </a:p>
          <a:p>
            <a:pPr lvl="3"/>
            <a:r>
              <a:rPr lang="nl-BE" dirty="0" smtClean="0"/>
              <a:t>Zie deel cryptologie (IPsec,SSL,...)</a:t>
            </a:r>
          </a:p>
          <a:p>
            <a:pPr lvl="4"/>
            <a:r>
              <a:rPr lang="nl-BE" dirty="0" smtClean="0"/>
              <a:t>Problemen:</a:t>
            </a:r>
          </a:p>
          <a:p>
            <a:pPr lvl="5"/>
            <a:r>
              <a:rPr lang="nl-BE" dirty="0" smtClean="0"/>
              <a:t>Technisch: krachtig genoeg versleuteld? Processing-time versleuteling</a:t>
            </a:r>
          </a:p>
          <a:p>
            <a:pPr lvl="5"/>
            <a:r>
              <a:rPr lang="nl-BE" dirty="0" smtClean="0"/>
              <a:t>Menselijk van aard: omslachtig. Soms niet echt gebruiksvriendelijk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310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</TotalTime>
  <Words>694</Words>
  <Application>Microsoft Office PowerPoint</Application>
  <PresentationFormat>Diavoorstelling (4:3)</PresentationFormat>
  <Paragraphs>90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Kantoorthema</vt:lpstr>
      <vt:lpstr>4. Sniffers</vt:lpstr>
      <vt:lpstr>Inleiding</vt:lpstr>
      <vt:lpstr>Sniffers als veiligheidsrisico</vt:lpstr>
      <vt:lpstr>LAN’s en gegevensverkeer</vt:lpstr>
      <vt:lpstr>Welk risico vormen sniffers</vt:lpstr>
      <vt:lpstr>Welke info kunnen sniffers opvangen?</vt:lpstr>
      <vt:lpstr>Waarschijnlijkste plek om sniffer te vinden?</vt:lpstr>
      <vt:lpstr>Aanvallen van sniffers afslaan</vt:lpstr>
      <vt:lpstr>Gegevens tegen sniffers beschermen</vt:lpstr>
      <vt:lpstr>Sniffer – Protocol Analyzer</vt:lpstr>
      <vt:lpstr>PowerPoint-presentatie</vt:lpstr>
      <vt:lpstr>PowerPoint-presentatie</vt:lpstr>
      <vt:lpstr>Paper - Sniffer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Firewalls</dc:title>
  <dc:creator/>
  <cp:lastModifiedBy>Bram Heyns</cp:lastModifiedBy>
  <cp:revision>56</cp:revision>
  <dcterms:created xsi:type="dcterms:W3CDTF">2006-08-16T00:00:00Z</dcterms:created>
  <dcterms:modified xsi:type="dcterms:W3CDTF">2016-02-16T11:57:08Z</dcterms:modified>
</cp:coreProperties>
</file>