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1. Port Scanners</a:t>
            </a:r>
            <a:br>
              <a:rPr lang="nl-BE" dirty="0" smtClean="0"/>
            </a:br>
            <a:r>
              <a:rPr lang="nl-BE" dirty="0" smtClean="0"/>
              <a:t>2. </a:t>
            </a:r>
            <a:r>
              <a:rPr lang="nl-BE" dirty="0" err="1" smtClean="0"/>
              <a:t>Vulnerability</a:t>
            </a:r>
            <a:r>
              <a:rPr lang="nl-BE" dirty="0" smtClean="0"/>
              <a:t> Scanners</a:t>
            </a:r>
            <a:br>
              <a:rPr lang="nl-BE" dirty="0" smtClean="0"/>
            </a:br>
            <a:r>
              <a:rPr lang="nl-BE" dirty="0" smtClean="0"/>
              <a:t>3. </a:t>
            </a:r>
            <a:r>
              <a:rPr lang="nl-BE" dirty="0" err="1" smtClean="0"/>
              <a:t>Intrusion</a:t>
            </a:r>
            <a:r>
              <a:rPr lang="nl-BE" dirty="0" smtClean="0"/>
              <a:t> </a:t>
            </a:r>
            <a:r>
              <a:rPr lang="nl-BE" dirty="0" err="1" smtClean="0"/>
              <a:t>Detection</a:t>
            </a:r>
            <a:r>
              <a:rPr lang="nl-BE" dirty="0" smtClean="0"/>
              <a:t> Systems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nl-BE" dirty="0" smtClean="0"/>
              <a:t>Systeembeveiliging</a:t>
            </a:r>
          </a:p>
        </p:txBody>
      </p:sp>
      <p:pic>
        <p:nvPicPr>
          <p:cNvPr id="4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4293"/>
            <a:ext cx="7772400" cy="1470025"/>
          </a:xfrm>
        </p:spPr>
        <p:txBody>
          <a:bodyPr/>
          <a:lstStyle/>
          <a:p>
            <a:r>
              <a:rPr lang="nl-BE" dirty="0">
                <a:solidFill>
                  <a:schemeClr val="accent1"/>
                </a:solidFill>
              </a:rPr>
              <a:t>1</a:t>
            </a:r>
            <a:r>
              <a:rPr lang="nl-BE" dirty="0" smtClean="0">
                <a:solidFill>
                  <a:schemeClr val="accent1"/>
                </a:solidFill>
              </a:rPr>
              <a:t>. Port Scanners</a:t>
            </a:r>
            <a:endParaRPr lang="nl-BE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520468"/>
            <a:ext cx="6400800" cy="1752600"/>
          </a:xfrm>
        </p:spPr>
        <p:txBody>
          <a:bodyPr/>
          <a:lstStyle/>
          <a:p>
            <a:r>
              <a:rPr lang="nl-BE" dirty="0" smtClean="0"/>
              <a:t>Systeembeveiliging</a:t>
            </a:r>
          </a:p>
        </p:txBody>
      </p:sp>
      <p:pic>
        <p:nvPicPr>
          <p:cNvPr id="4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ecure-bytes.com/images/port%20scanner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18621"/>
            <a:ext cx="344805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nmap.org/images/sit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960" y="5177221"/>
            <a:ext cx="16002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6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7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Hoe word ik het doelwit van hackers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txBody>
          <a:bodyPr>
            <a:normAutofit/>
          </a:bodyPr>
          <a:lstStyle/>
          <a:p>
            <a:r>
              <a:rPr lang="nl-BE" sz="1600" u="sng" dirty="0" smtClean="0">
                <a:solidFill>
                  <a:srgbClr val="0070C0"/>
                </a:solidFill>
              </a:rPr>
              <a:t>Willekeurig</a:t>
            </a:r>
            <a:r>
              <a:rPr lang="nl-BE" sz="1600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nl-BE" sz="1400" dirty="0" smtClean="0"/>
              <a:t>Meestal werkt een aanvaller met een </a:t>
            </a:r>
            <a:r>
              <a:rPr lang="nl-BE" sz="1400" u="sng" dirty="0" smtClean="0">
                <a:solidFill>
                  <a:srgbClr val="00B050"/>
                </a:solidFill>
              </a:rPr>
              <a:t>poortscanner</a:t>
            </a:r>
            <a:r>
              <a:rPr lang="nl-BE" sz="1400" dirty="0" smtClean="0"/>
              <a:t>, zoals ‘</a:t>
            </a:r>
            <a:r>
              <a:rPr lang="nl-BE" sz="1400" u="sng" dirty="0" smtClean="0">
                <a:solidFill>
                  <a:srgbClr val="00B050"/>
                </a:solidFill>
              </a:rPr>
              <a:t>nmap</a:t>
            </a:r>
            <a:r>
              <a:rPr lang="nl-BE" sz="1400" dirty="0" smtClean="0"/>
              <a:t>’</a:t>
            </a:r>
          </a:p>
          <a:p>
            <a:pPr lvl="1"/>
            <a:r>
              <a:rPr lang="nl-BE" sz="1400" dirty="0" smtClean="0"/>
              <a:t>Geeft het prog een blok IP-adressen om te controleren</a:t>
            </a:r>
          </a:p>
          <a:p>
            <a:pPr lvl="1"/>
            <a:r>
              <a:rPr lang="nl-BE" sz="1400" dirty="0" smtClean="0"/>
              <a:t>Geeft terug welke computers met die IP-adressen verbonden zijn, welke poorten daar open staan, welk OS de comp gebruikt,...</a:t>
            </a:r>
          </a:p>
          <a:p>
            <a:pPr lvl="2"/>
            <a:r>
              <a:rPr lang="nl-BE" sz="1200" dirty="0" smtClean="0"/>
              <a:t>Aanvaller gebruikt die info dan om meestal al gekende kwetsbaarheden van het OS of bepaalde progs te misbruiken</a:t>
            </a:r>
          </a:p>
          <a:p>
            <a:pPr lvl="3"/>
            <a:r>
              <a:rPr lang="nl-BE" sz="1100" dirty="0" smtClean="0"/>
              <a:t>Google gewoon met die info en gebruik methoden, scripts, progs... die daar omschreven staan</a:t>
            </a:r>
          </a:p>
          <a:p>
            <a:r>
              <a:rPr lang="nl-BE" sz="1600" u="sng" dirty="0" smtClean="0">
                <a:solidFill>
                  <a:srgbClr val="0070C0"/>
                </a:solidFill>
              </a:rPr>
              <a:t>Gericht</a:t>
            </a:r>
            <a:r>
              <a:rPr lang="nl-BE" sz="1600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nl-BE" sz="1400" dirty="0" smtClean="0"/>
              <a:t>Heeft u van te voren geselecteerd als doelwit. Reden: voor roem, minachting, diefstal van info, financieel gewin,...</a:t>
            </a:r>
          </a:p>
          <a:p>
            <a:pPr lvl="1"/>
            <a:r>
              <a:rPr lang="nl-BE" sz="1400" dirty="0" smtClean="0"/>
              <a:t>Iemand die werkt bij Microsoft zal eerder doelwit zijn, dan iemand die werkt voor PXL</a:t>
            </a:r>
          </a:p>
          <a:p>
            <a:pPr lvl="2"/>
            <a:r>
              <a:rPr lang="nl-BE" sz="1200" dirty="0" smtClean="0"/>
              <a:t>Dus het bedrijf waarvoor je werkt, je sociale status,... Bepalen hoe aantrekkelijk je bent voor een aanvaller</a:t>
            </a:r>
          </a:p>
          <a:p>
            <a:pPr lvl="1"/>
            <a:r>
              <a:rPr lang="nl-BE" sz="1400" dirty="0" smtClean="0"/>
              <a:t>Aanvaller doet eerst uitgebreid onderzoek naar u </a:t>
            </a:r>
            <a:r>
              <a:rPr lang="nl-BE" sz="1400" dirty="0" smtClean="0">
                <a:sym typeface="Wingdings" panose="05000000000000000000" pitchFamily="2" charset="2"/>
              </a:rPr>
              <a:t> </a:t>
            </a:r>
            <a:r>
              <a:rPr lang="nl-BE" sz="1800" b="1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spear</a:t>
            </a:r>
            <a:r>
              <a:rPr lang="nl-BE" sz="18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nl-BE" sz="1800" b="1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phishing</a:t>
            </a:r>
            <a:r>
              <a:rPr lang="nl-BE" sz="18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 attack</a:t>
            </a:r>
            <a:endParaRPr lang="nl-BE" sz="1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 descr="http://iconixtruemark.files.wordpress.com/2013/01/heartbea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7" b="17601"/>
          <a:stretch/>
        </p:blipFill>
        <p:spPr bwMode="auto">
          <a:xfrm>
            <a:off x="4343401" y="4307611"/>
            <a:ext cx="4800600" cy="255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nvincea.com/wp-content/uploads/2013/10/SPP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1" r="1059" b="15228"/>
          <a:stretch/>
        </p:blipFill>
        <p:spPr bwMode="auto">
          <a:xfrm>
            <a:off x="48658" y="4679466"/>
            <a:ext cx="4322285" cy="206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361"/>
            <a:ext cx="8229600" cy="1143000"/>
          </a:xfrm>
        </p:spPr>
        <p:txBody>
          <a:bodyPr/>
          <a:lstStyle/>
          <a:p>
            <a:r>
              <a:rPr lang="nl-BE" dirty="0"/>
              <a:t>P</a:t>
            </a:r>
            <a:r>
              <a:rPr lang="nl-BE" dirty="0" smtClean="0"/>
              <a:t>oortscanner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txBody>
          <a:bodyPr>
            <a:normAutofit/>
          </a:bodyPr>
          <a:lstStyle/>
          <a:p>
            <a:r>
              <a:rPr lang="nl-BE" sz="2000" dirty="0" smtClean="0"/>
              <a:t>Scan een netwerk device voor openstaande poorten</a:t>
            </a:r>
          </a:p>
          <a:p>
            <a:pPr lvl="1"/>
            <a:r>
              <a:rPr lang="nl-BE" sz="1800" dirty="0" smtClean="0"/>
              <a:t>Crackers: hoe en waar in te breken</a:t>
            </a:r>
          </a:p>
          <a:p>
            <a:pPr lvl="1"/>
            <a:r>
              <a:rPr lang="nl-BE" sz="1800" dirty="0" smtClean="0"/>
              <a:t>Admins: hoe is de security, zijn er lekken</a:t>
            </a:r>
          </a:p>
          <a:p>
            <a:r>
              <a:rPr lang="nl-BE" sz="2000" dirty="0" smtClean="0"/>
              <a:t>Portscan – portsweep</a:t>
            </a:r>
          </a:p>
          <a:p>
            <a:pPr lvl="1"/>
            <a:r>
              <a:rPr lang="nl-BE" sz="1800" dirty="0" smtClean="0">
                <a:solidFill>
                  <a:srgbClr val="0070C0"/>
                </a:solidFill>
              </a:rPr>
              <a:t>Portscan</a:t>
            </a:r>
            <a:r>
              <a:rPr lang="nl-BE" sz="1800" dirty="0" smtClean="0"/>
              <a:t>: kijk welke poorten er openstaan op 1 host</a:t>
            </a:r>
          </a:p>
          <a:p>
            <a:pPr lvl="1"/>
            <a:r>
              <a:rPr lang="nl-BE" sz="1800" dirty="0" smtClean="0">
                <a:solidFill>
                  <a:srgbClr val="0070C0"/>
                </a:solidFill>
              </a:rPr>
              <a:t>Portsweep</a:t>
            </a:r>
            <a:r>
              <a:rPr lang="nl-BE" sz="1800" dirty="0" smtClean="0"/>
              <a:t>: kijk of specifieke poort openstaat bij verschillende hosts</a:t>
            </a:r>
          </a:p>
          <a:p>
            <a:r>
              <a:rPr lang="nl-BE" sz="2000" dirty="0" smtClean="0"/>
              <a:t>Scans geven meestal 1 van 3 mogelijke antwoorden:</a:t>
            </a:r>
          </a:p>
          <a:p>
            <a:pPr lvl="1"/>
            <a:r>
              <a:rPr lang="nl-BE" sz="1800" i="1" dirty="0" smtClean="0"/>
              <a:t>Open of accepted</a:t>
            </a:r>
            <a:r>
              <a:rPr lang="nl-BE" sz="1800" dirty="0" smtClean="0"/>
              <a:t>: reply was positief</a:t>
            </a:r>
          </a:p>
          <a:p>
            <a:pPr lvl="1"/>
            <a:r>
              <a:rPr lang="nl-BE" sz="1800" i="1" dirty="0" smtClean="0"/>
              <a:t>Closed, denied, not listening</a:t>
            </a:r>
            <a:r>
              <a:rPr lang="nl-BE" sz="1800" dirty="0" smtClean="0"/>
              <a:t>: reply was negatief</a:t>
            </a:r>
          </a:p>
          <a:p>
            <a:pPr lvl="1"/>
            <a:r>
              <a:rPr lang="nl-BE" sz="1800" i="1" dirty="0" smtClean="0"/>
              <a:t>Filtered, dropped, blocked</a:t>
            </a:r>
            <a:r>
              <a:rPr lang="nl-BE" sz="1800" dirty="0" smtClean="0"/>
              <a:t>: geen reply ontvangen</a:t>
            </a:r>
          </a:p>
          <a:p>
            <a:r>
              <a:rPr lang="nl-BE" sz="2000" dirty="0" smtClean="0">
                <a:solidFill>
                  <a:srgbClr val="00B050"/>
                </a:solidFill>
              </a:rPr>
              <a:t>Gebaseerd op 3-way handshake: krijg je een ACK terug van de server op die poort?</a:t>
            </a:r>
          </a:p>
          <a:p>
            <a:pPr lvl="1"/>
            <a:r>
              <a:rPr lang="nl-BE" sz="1800" dirty="0" smtClean="0">
                <a:solidFill>
                  <a:srgbClr val="FF0000"/>
                </a:solidFill>
              </a:rPr>
              <a:t>TCP data = most </a:t>
            </a:r>
            <a:r>
              <a:rPr lang="nl-BE" sz="1800" dirty="0" err="1" smtClean="0">
                <a:solidFill>
                  <a:srgbClr val="FF0000"/>
                </a:solidFill>
              </a:rPr>
              <a:t>valuable</a:t>
            </a:r>
            <a:r>
              <a:rPr lang="nl-BE" sz="1800" dirty="0" smtClean="0">
                <a:solidFill>
                  <a:srgbClr val="FF0000"/>
                </a:solidFill>
              </a:rPr>
              <a:t> </a:t>
            </a:r>
            <a:r>
              <a:rPr lang="nl-BE" sz="1800" dirty="0" err="1" smtClean="0">
                <a:solidFill>
                  <a:srgbClr val="FF0000"/>
                </a:solidFill>
              </a:rPr>
              <a:t>for</a:t>
            </a:r>
            <a:r>
              <a:rPr lang="nl-BE" sz="1800" dirty="0" smtClean="0">
                <a:solidFill>
                  <a:srgbClr val="FF0000"/>
                </a:solidFill>
              </a:rPr>
              <a:t> hackers!</a:t>
            </a:r>
            <a:endParaRPr lang="nl-BE" sz="18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www.ciscopress.com/content/images/chap5_1587052083/elementLinks/05fig1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73609"/>
            <a:ext cx="4344318" cy="148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.stack.imgur.com/qnX0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5" y="5289433"/>
            <a:ext cx="4174130" cy="15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9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nmap</a:t>
            </a:r>
            <a:endParaRPr lang="nl-BE" dirty="0"/>
          </a:p>
        </p:txBody>
      </p:sp>
      <p:pic>
        <p:nvPicPr>
          <p:cNvPr id="4" name="Content Placeholder 3" descr="Nmap-4.5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1"/>
            <a:ext cx="3892331" cy="2514600"/>
          </a:xfrm>
        </p:spPr>
      </p:pic>
      <p:pic>
        <p:nvPicPr>
          <p:cNvPr id="5" name="Picture 4" descr="zenmap-multi-1220x7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6158" y="3657600"/>
            <a:ext cx="5577841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209800"/>
            <a:ext cx="298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Zie ook cmd: ‘netstat’</a:t>
            </a:r>
          </a:p>
        </p:txBody>
      </p:sp>
    </p:spTree>
    <p:extLst>
      <p:ext uri="{BB962C8B-B14F-4D97-AF65-F5344CB8AC3E}">
        <p14:creationId xmlns:p14="http://schemas.microsoft.com/office/powerpoint/2010/main" val="301021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0"/>
            <a:ext cx="634854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63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Nmap</a:t>
            </a:r>
            <a:r>
              <a:rPr lang="en-US" dirty="0"/>
              <a:t> – options: </a:t>
            </a:r>
            <a:r>
              <a:rPr lang="en-US" sz="3100" dirty="0"/>
              <a:t>https://www.youtube.com/watch?v=0xZqQDof-JA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56" y="1600200"/>
            <a:ext cx="836048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13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</TotalTime>
  <Words>288</Words>
  <Application>Microsoft Office PowerPoint</Application>
  <PresentationFormat>Diavoorstelling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Kantoorthema</vt:lpstr>
      <vt:lpstr> 1. Port Scanners 2. Vulnerability Scanners 3. Intrusion Detection Systems</vt:lpstr>
      <vt:lpstr>1. Port Scanners</vt:lpstr>
      <vt:lpstr>Hoe word ik het doelwit van hackers</vt:lpstr>
      <vt:lpstr>Poortscanner</vt:lpstr>
      <vt:lpstr>nmap</vt:lpstr>
      <vt:lpstr>PowerPoint-presentatie</vt:lpstr>
      <vt:lpstr>Nmap – options: https://www.youtube.com/watch?v=0xZqQDof-JA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/>
  <cp:lastModifiedBy>Bram Heyns</cp:lastModifiedBy>
  <cp:revision>55</cp:revision>
  <dcterms:created xsi:type="dcterms:W3CDTF">2006-08-16T00:00:00Z</dcterms:created>
  <dcterms:modified xsi:type="dcterms:W3CDTF">2016-02-16T12:16:21Z</dcterms:modified>
</cp:coreProperties>
</file>