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662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683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734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084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874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31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135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3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154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888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293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BCAEEF4-FB7B-4048-913E-3F5580FA75E3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3430EBC-9BCD-4329-840B-5CC6139195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6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3D3E8-A7B6-444F-BF8D-9FE8E18FB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Bijwerken en beveiliging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5209111-FB07-4924-8DAD-21D129B40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Janne en Jeroen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AB799E4-409A-4C97-9627-45C5E453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30" y="162046"/>
            <a:ext cx="2812647" cy="28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1AB8D-E6F8-4DC6-B73D-5ABA87F2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Mijn apparaat zoeken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27915B-D8DD-49E5-8716-DF802AE7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Als apparaat vermist of gestolen 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Gratis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Apparaat vergrendelen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Op kaart lokaliseren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6DBFF5B-51E8-4B7C-BFD9-C9C176BF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899" y="2157731"/>
            <a:ext cx="46101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E319D-0594-4861-B87C-8905ED60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 ontwikkelaars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66D7C5-388B-4ADF-B46D-A363C835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Nodig voor het schrijven van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Voor het testen van code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BDFC26E-A371-4CBF-A919-B971FE20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53" y="2118600"/>
            <a:ext cx="5167046" cy="35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5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00AC9-921F-4922-9410-169D020D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Als administrator uitvoeren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43DB86-6AF8-4109-835B-45F4B1ED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Rechtermuisknop op programma -&gt; Als administrator uitvoeren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Voor bepaalde programma’s die extra rechten nodig hebben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Indien niet ingelogd als administrator kan paswoord worden gevraagd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26C97F3-14E3-4A74-A3C1-ECB2A8E9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11" y="4171503"/>
            <a:ext cx="8193613" cy="15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2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B6B6D-5CFD-413A-8FC5-93D430D4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Windows Update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2DA678C-EE93-4BDD-9A7F-4A193B47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Zoeken naar nieuwe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Instellen van updates (downloads automatisch installeren)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Geschiedenis van updates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9CC68D-E2BC-4B77-9A9C-D9DA7F01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55" y="3894772"/>
            <a:ext cx="53435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4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EB9E4-10A4-417D-99F5-CB19C221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Schijfopruiming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9E5FFA-FA63-4DB9-A0DD-AF198949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Rechtermuisknop op schijf -&gt; Algemeen tabblad-&gt; Schijfopruiming</a:t>
            </a:r>
          </a:p>
          <a:p>
            <a:r>
              <a:rPr lang="nl-BE" dirty="0"/>
              <a:t>Berekent hoeveel ruimte kan worden vrijgemaakt</a:t>
            </a:r>
          </a:p>
          <a:p>
            <a:r>
              <a:rPr lang="nl-BE" dirty="0"/>
              <a:t>Duid aan wat je wil opruimen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0EC57B-E8E2-4F11-B691-60D95B13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286" y="2760163"/>
            <a:ext cx="2974270" cy="34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0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30C8B-DC6E-468E-AFC1-1DADAB17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Schijfcontrole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F2FDD2-89A9-4B71-81A4-B05E67D86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Rechtermuisknop op schijf -&gt; Extra tabblad -&gt; Controleren</a:t>
            </a:r>
          </a:p>
          <a:p>
            <a:r>
              <a:rPr lang="nl-BE" dirty="0"/>
              <a:t>Station scannen op fouten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02CC78-6DBC-4A44-8190-64CC67A8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80" y="3375346"/>
            <a:ext cx="5172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793E8-2BCE-41FC-B357-D2F5A069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Windows </a:t>
            </a:r>
            <a:r>
              <a:rPr lang="nl-BE" dirty="0" err="1"/>
              <a:t>Defender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D732B7-EE8B-4CBD-9F9D-BEEA7E92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Beveiliging tegen virussen, spyware en malware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Versie-informatie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CF38AAE-05B2-4BF3-89A2-3BBD680D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30" y="3136076"/>
            <a:ext cx="9020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9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FD741-D086-4170-9FD0-35B15F81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Back-up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96B899-ABA8-4CCE-BA96-38837819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Maak back-up van bestanden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Bepaal locatie van back-up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Bestanden terugzetten van back-up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4B83335-E99E-4E5E-A847-97CCC06C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681" y="2138998"/>
            <a:ext cx="54197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809A7-3790-4757-9D23-72043BB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 oplossen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8AF536-DD27-4127-9C64-F6852E59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Lost algemene problemen 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Zoals audio afspelen, internetverbindingen, printer, Windows Update, …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AC962FD-83CD-43F8-A292-A60098A88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756" y="3073110"/>
            <a:ext cx="3659710" cy="34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4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56AE0-E5A5-4821-A760-B726BA50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Systeemherstel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397A4-0EE1-417D-BAC0-981B3A9E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Besturingssysteem herstellen naar fabrieksinstellingen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Persoonlijke bestanden houden of verwijderen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13A6AE-1257-466F-8EAB-6142A1BB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51" y="3135459"/>
            <a:ext cx="3995134" cy="31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3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53CEC-0DB7-4A04-BED2-60437CA2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Activering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C4B357-C6FD-4B6A-BAF6-B0A239B4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Controleer de versie van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Productcode wijzigen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D9011D7-22E2-4479-8FAE-89EDA3CB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4" y="2157731"/>
            <a:ext cx="48291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1428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65</TotalTime>
  <Words>195</Words>
  <Application>Microsoft Office PowerPoint</Application>
  <PresentationFormat>Breedbeeld</PresentationFormat>
  <Paragraphs>41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Metropolitan</vt:lpstr>
      <vt:lpstr>Bijwerken en beveiliging</vt:lpstr>
      <vt:lpstr>Windows Update</vt:lpstr>
      <vt:lpstr>Schijfopruiming</vt:lpstr>
      <vt:lpstr>Schijfcontrole</vt:lpstr>
      <vt:lpstr>Windows Defender</vt:lpstr>
      <vt:lpstr>Back-up</vt:lpstr>
      <vt:lpstr>Probleem oplossen</vt:lpstr>
      <vt:lpstr>Systeemherstel</vt:lpstr>
      <vt:lpstr>Activering</vt:lpstr>
      <vt:lpstr>Mijn apparaat zoeken</vt:lpstr>
      <vt:lpstr>Voor ontwikkelaars</vt:lpstr>
      <vt:lpstr>Als administrator uitvoeren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Bijwerken en beveiliging</dc:title>
  <dc:creator>Jeroen</dc:creator>
  <cp:lastModifiedBy>Jeroen</cp:lastModifiedBy>
  <cp:revision>10</cp:revision>
  <dcterms:created xsi:type="dcterms:W3CDTF">2017-10-27T08:01:13Z</dcterms:created>
  <dcterms:modified xsi:type="dcterms:W3CDTF">2017-10-27T09:12:59Z</dcterms:modified>
</cp:coreProperties>
</file>