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1899C8-0F55-4B6B-9851-5537625DB2EC}" v="1046" dt="2017-10-27T09:11:43.858"/>
    <p1510:client id="{1F294694-EF61-479B-B448-12B02BD8043F}" v="89" dt="2017-10-27T09:01:44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8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per Naudts" userId="b1090acf-4915-43db-9da2-3b666e469706" providerId="ADAL" clId="{1F294694-EF61-479B-B448-12B02BD8043F}"/>
    <pc:docChg chg="undo custSel modSld">
      <pc:chgData name="Casper Naudts" userId="b1090acf-4915-43db-9da2-3b666e469706" providerId="ADAL" clId="{1F294694-EF61-479B-B448-12B02BD8043F}" dt="2017-10-27T09:17:57.400" v="116" actId="1076"/>
      <pc:docMkLst>
        <pc:docMk/>
      </pc:docMkLst>
      <pc:sldChg chg="modSp">
        <pc:chgData name="Casper Naudts" userId="b1090acf-4915-43db-9da2-3b666e469706" providerId="ADAL" clId="{1F294694-EF61-479B-B448-12B02BD8043F}" dt="2017-10-27T09:01:44.494" v="114" actId="20577"/>
        <pc:sldMkLst>
          <pc:docMk/>
          <pc:sldMk cId="3351439039" sldId="256"/>
        </pc:sldMkLst>
        <pc:spChg chg="mod">
          <ac:chgData name="Casper Naudts" userId="b1090acf-4915-43db-9da2-3b666e469706" providerId="ADAL" clId="{1F294694-EF61-479B-B448-12B02BD8043F}" dt="2017-10-27T09:01:44.494" v="114" actId="20577"/>
          <ac:spMkLst>
            <pc:docMk/>
            <pc:sldMk cId="3351439039" sldId="256"/>
            <ac:spMk id="3" creationId="{00000000-0000-0000-0000-000000000000}"/>
          </ac:spMkLst>
        </pc:spChg>
      </pc:sldChg>
      <pc:sldChg chg="modSp">
        <pc:chgData name="Casper Naudts" userId="b1090acf-4915-43db-9da2-3b666e469706" providerId="ADAL" clId="{1F294694-EF61-479B-B448-12B02BD8043F}" dt="2017-10-27T08:23:45.167" v="16" actId="26606"/>
        <pc:sldMkLst>
          <pc:docMk/>
          <pc:sldMk cId="932869741" sldId="261"/>
        </pc:sldMkLst>
        <pc:picChg chg="mod">
          <ac:chgData name="Casper Naudts" userId="b1090acf-4915-43db-9da2-3b666e469706" providerId="ADAL" clId="{1F294694-EF61-479B-B448-12B02BD8043F}" dt="2017-10-27T08:23:45.167" v="16" actId="26606"/>
          <ac:picMkLst>
            <pc:docMk/>
            <pc:sldMk cId="932869741" sldId="261"/>
            <ac:picMk id="1034" creationId="{49A007C4-F672-42C4-9F2C-845994C48779}"/>
          </ac:picMkLst>
        </pc:picChg>
      </pc:sldChg>
      <pc:sldChg chg="addSp delSp modSp mod setBg addAnim delAnim modAnim">
        <pc:chgData name="Casper Naudts" userId="b1090acf-4915-43db-9da2-3b666e469706" providerId="ADAL" clId="{1F294694-EF61-479B-B448-12B02BD8043F}" dt="2017-10-27T08:34:45.286" v="71" actId="478"/>
        <pc:sldMkLst>
          <pc:docMk/>
          <pc:sldMk cId="2586005983" sldId="262"/>
        </pc:sldMkLst>
        <pc:spChg chg="mod ord">
          <ac:chgData name="Casper Naudts" userId="b1090acf-4915-43db-9da2-3b666e469706" providerId="ADAL" clId="{1F294694-EF61-479B-B448-12B02BD8043F}" dt="2017-10-27T08:24:50.777" v="21" actId="26606"/>
          <ac:spMkLst>
            <pc:docMk/>
            <pc:sldMk cId="2586005983" sldId="262"/>
            <ac:spMk id="2" creationId="{0073066D-CAA4-4034-B80C-4307C0BD6DC8}"/>
          </ac:spMkLst>
        </pc:spChg>
        <pc:spChg chg="add del">
          <ac:chgData name="Casper Naudts" userId="b1090acf-4915-43db-9da2-3b666e469706" providerId="ADAL" clId="{1F294694-EF61-479B-B448-12B02BD8043F}" dt="2017-10-27T08:24:50.777" v="21" actId="26606"/>
          <ac:spMkLst>
            <pc:docMk/>
            <pc:sldMk cId="2586005983" sldId="262"/>
            <ac:spMk id="75" creationId="{989BE678-777B-482A-A616-FEDC47B162E5}"/>
          </ac:spMkLst>
        </pc:spChg>
        <pc:spChg chg="add del">
          <ac:chgData name="Casper Naudts" userId="b1090acf-4915-43db-9da2-3b666e469706" providerId="ADAL" clId="{1F294694-EF61-479B-B448-12B02BD8043F}" dt="2017-10-27T08:24:50.777" v="21" actId="26606"/>
          <ac:spMkLst>
            <pc:docMk/>
            <pc:sldMk cId="2586005983" sldId="262"/>
            <ac:spMk id="81" creationId="{D28BE0C3-2102-4820-B88B-A448B1840D14}"/>
          </ac:spMkLst>
        </pc:spChg>
        <pc:spChg chg="add del">
          <ac:chgData name="Casper Naudts" userId="b1090acf-4915-43db-9da2-3b666e469706" providerId="ADAL" clId="{1F294694-EF61-479B-B448-12B02BD8043F}" dt="2017-10-27T08:24:50.777" v="21" actId="26606"/>
          <ac:spMkLst>
            <pc:docMk/>
            <pc:sldMk cId="2586005983" sldId="262"/>
            <ac:spMk id="83" creationId="{C885E190-58DD-42DD-A4A8-401E15C92A52}"/>
          </ac:spMkLst>
        </pc:spChg>
        <pc:picChg chg="add del">
          <ac:chgData name="Casper Naudts" userId="b1090acf-4915-43db-9da2-3b666e469706" providerId="ADAL" clId="{1F294694-EF61-479B-B448-12B02BD8043F}" dt="2017-10-27T08:24:50.777" v="21" actId="26606"/>
          <ac:picMkLst>
            <pc:docMk/>
            <pc:sldMk cId="2586005983" sldId="262"/>
            <ac:picMk id="71" creationId="{DF19BAF3-7E20-4B9D-B544-BABAEEA1FA75}"/>
          </ac:picMkLst>
        </pc:picChg>
        <pc:picChg chg="add del">
          <ac:chgData name="Casper Naudts" userId="b1090acf-4915-43db-9da2-3b666e469706" providerId="ADAL" clId="{1F294694-EF61-479B-B448-12B02BD8043F}" dt="2017-10-27T08:24:50.777" v="21" actId="26606"/>
          <ac:picMkLst>
            <pc:docMk/>
            <pc:sldMk cId="2586005983" sldId="262"/>
            <ac:picMk id="73" creationId="{950648F4-ABCD-4DF0-8641-76CFB2354721}"/>
          </ac:picMkLst>
        </pc:picChg>
        <pc:picChg chg="add del">
          <ac:chgData name="Casper Naudts" userId="b1090acf-4915-43db-9da2-3b666e469706" providerId="ADAL" clId="{1F294694-EF61-479B-B448-12B02BD8043F}" dt="2017-10-27T08:24:50.777" v="21" actId="26606"/>
          <ac:picMkLst>
            <pc:docMk/>
            <pc:sldMk cId="2586005983" sldId="262"/>
            <ac:picMk id="77" creationId="{CF1EB4BD-9C7E-4AA3-9681-C7EB0DA6250B}"/>
          </ac:picMkLst>
        </pc:picChg>
        <pc:picChg chg="add del">
          <ac:chgData name="Casper Naudts" userId="b1090acf-4915-43db-9da2-3b666e469706" providerId="ADAL" clId="{1F294694-EF61-479B-B448-12B02BD8043F}" dt="2017-10-27T08:24:50.777" v="21" actId="26606"/>
          <ac:picMkLst>
            <pc:docMk/>
            <pc:sldMk cId="2586005983" sldId="262"/>
            <ac:picMk id="79" creationId="{94AAE3AA-3759-4D28-B0EF-575F25A5146C}"/>
          </ac:picMkLst>
        </pc:picChg>
        <pc:picChg chg="add del mod">
          <ac:chgData name="Casper Naudts" userId="b1090acf-4915-43db-9da2-3b666e469706" providerId="ADAL" clId="{1F294694-EF61-479B-B448-12B02BD8043F}" dt="2017-10-27T08:31:18.345" v="53" actId="478"/>
          <ac:picMkLst>
            <pc:docMk/>
            <pc:sldMk cId="2586005983" sldId="262"/>
            <ac:picMk id="1026" creationId="{63709D78-92B7-4966-8EAD-D0CA08D70E3B}"/>
          </ac:picMkLst>
        </pc:picChg>
        <pc:picChg chg="add mod">
          <ac:chgData name="Casper Naudts" userId="b1090acf-4915-43db-9da2-3b666e469706" providerId="ADAL" clId="{1F294694-EF61-479B-B448-12B02BD8043F}" dt="2017-10-27T08:25:09.631" v="24" actId="1076"/>
          <ac:picMkLst>
            <pc:docMk/>
            <pc:sldMk cId="2586005983" sldId="262"/>
            <ac:picMk id="1028" creationId="{AD6C1304-0546-4EBF-BDC9-CEA0B36E4766}"/>
          </ac:picMkLst>
        </pc:picChg>
      </pc:sldChg>
      <pc:sldChg chg="addSp delSp modSp mod setBg">
        <pc:chgData name="Casper Naudts" userId="b1090acf-4915-43db-9da2-3b666e469706" providerId="ADAL" clId="{1F294694-EF61-479B-B448-12B02BD8043F}" dt="2017-10-27T08:52:02.319" v="84" actId="14100"/>
        <pc:sldMkLst>
          <pc:docMk/>
          <pc:sldMk cId="1888127028" sldId="264"/>
        </pc:sldMkLst>
        <pc:spChg chg="mod ord">
          <ac:chgData name="Casper Naudts" userId="b1090acf-4915-43db-9da2-3b666e469706" providerId="ADAL" clId="{1F294694-EF61-479B-B448-12B02BD8043F}" dt="2017-10-27T08:51:41.707" v="80" actId="26606"/>
          <ac:spMkLst>
            <pc:docMk/>
            <pc:sldMk cId="1888127028" sldId="264"/>
            <ac:spMk id="2" creationId="{EBE0F170-9A60-49A8-8301-2DF85897043D}"/>
          </ac:spMkLst>
        </pc:spChg>
        <pc:spChg chg="add mod ord">
          <ac:chgData name="Casper Naudts" userId="b1090acf-4915-43db-9da2-3b666e469706" providerId="ADAL" clId="{1F294694-EF61-479B-B448-12B02BD8043F}" dt="2017-10-27T08:51:41.707" v="80" actId="26606"/>
          <ac:spMkLst>
            <pc:docMk/>
            <pc:sldMk cId="1888127028" sldId="264"/>
            <ac:spMk id="3" creationId="{8B0DB905-B577-4B2E-BD9C-E209FBE81BA4}"/>
          </ac:spMkLst>
        </pc:spChg>
        <pc:spChg chg="add del">
          <ac:chgData name="Casper Naudts" userId="b1090acf-4915-43db-9da2-3b666e469706" providerId="ADAL" clId="{1F294694-EF61-479B-B448-12B02BD8043F}" dt="2017-10-27T08:42:08.897" v="75" actId="478"/>
          <ac:spMkLst>
            <pc:docMk/>
            <pc:sldMk cId="1888127028" sldId="264"/>
            <ac:spMk id="4" creationId="{65848E21-528D-442A-99E1-ACE146D18D0D}"/>
          </ac:spMkLst>
        </pc:spChg>
        <pc:spChg chg="add del">
          <ac:chgData name="Casper Naudts" userId="b1090acf-4915-43db-9da2-3b666e469706" providerId="ADAL" clId="{1F294694-EF61-479B-B448-12B02BD8043F}" dt="2017-10-27T08:42:15.026" v="77" actId="478"/>
          <ac:spMkLst>
            <pc:docMk/>
            <pc:sldMk cId="1888127028" sldId="264"/>
            <ac:spMk id="5" creationId="{D828BC87-6CD8-4FD8-9CF9-5ABDA4A981F3}"/>
          </ac:spMkLst>
        </pc:spChg>
        <pc:spChg chg="add">
          <ac:chgData name="Casper Naudts" userId="b1090acf-4915-43db-9da2-3b666e469706" providerId="ADAL" clId="{1F294694-EF61-479B-B448-12B02BD8043F}" dt="2017-10-27T08:51:41.707" v="80" actId="26606"/>
          <ac:spMkLst>
            <pc:docMk/>
            <pc:sldMk cId="1888127028" sldId="264"/>
            <ac:spMk id="16" creationId="{989BE678-777B-482A-A616-FEDC47B162E5}"/>
          </ac:spMkLst>
        </pc:spChg>
        <pc:spChg chg="add">
          <ac:chgData name="Casper Naudts" userId="b1090acf-4915-43db-9da2-3b666e469706" providerId="ADAL" clId="{1F294694-EF61-479B-B448-12B02BD8043F}" dt="2017-10-27T08:51:41.707" v="80" actId="26606"/>
          <ac:spMkLst>
            <pc:docMk/>
            <pc:sldMk cId="1888127028" sldId="264"/>
            <ac:spMk id="22" creationId="{D28BE0C3-2102-4820-B88B-A448B1840D14}"/>
          </ac:spMkLst>
        </pc:spChg>
        <pc:spChg chg="add">
          <ac:chgData name="Casper Naudts" userId="b1090acf-4915-43db-9da2-3b666e469706" providerId="ADAL" clId="{1F294694-EF61-479B-B448-12B02BD8043F}" dt="2017-10-27T08:51:41.707" v="80" actId="26606"/>
          <ac:spMkLst>
            <pc:docMk/>
            <pc:sldMk cId="1888127028" sldId="264"/>
            <ac:spMk id="24" creationId="{C885E190-58DD-42DD-A4A8-401E15C92A52}"/>
          </ac:spMkLst>
        </pc:spChg>
        <pc:picChg chg="add mod">
          <ac:chgData name="Casper Naudts" userId="b1090acf-4915-43db-9da2-3b666e469706" providerId="ADAL" clId="{1F294694-EF61-479B-B448-12B02BD8043F}" dt="2017-10-27T08:52:02.319" v="84" actId="14100"/>
          <ac:picMkLst>
            <pc:docMk/>
            <pc:sldMk cId="1888127028" sldId="264"/>
            <ac:picMk id="7" creationId="{DD09D9AC-78AF-4DAD-8677-3BB198F05A97}"/>
          </ac:picMkLst>
        </pc:picChg>
        <pc:picChg chg="add">
          <ac:chgData name="Casper Naudts" userId="b1090acf-4915-43db-9da2-3b666e469706" providerId="ADAL" clId="{1F294694-EF61-479B-B448-12B02BD8043F}" dt="2017-10-27T08:51:41.707" v="80" actId="26606"/>
          <ac:picMkLst>
            <pc:docMk/>
            <pc:sldMk cId="1888127028" sldId="264"/>
            <ac:picMk id="12" creationId="{DF19BAF3-7E20-4B9D-B544-BABAEEA1FA75}"/>
          </ac:picMkLst>
        </pc:picChg>
        <pc:picChg chg="add">
          <ac:chgData name="Casper Naudts" userId="b1090acf-4915-43db-9da2-3b666e469706" providerId="ADAL" clId="{1F294694-EF61-479B-B448-12B02BD8043F}" dt="2017-10-27T08:51:41.707" v="80" actId="26606"/>
          <ac:picMkLst>
            <pc:docMk/>
            <pc:sldMk cId="1888127028" sldId="264"/>
            <ac:picMk id="14" creationId="{950648F4-ABCD-4DF0-8641-76CFB2354721}"/>
          </ac:picMkLst>
        </pc:picChg>
        <pc:picChg chg="add">
          <ac:chgData name="Casper Naudts" userId="b1090acf-4915-43db-9da2-3b666e469706" providerId="ADAL" clId="{1F294694-EF61-479B-B448-12B02BD8043F}" dt="2017-10-27T08:51:41.707" v="80" actId="26606"/>
          <ac:picMkLst>
            <pc:docMk/>
            <pc:sldMk cId="1888127028" sldId="264"/>
            <ac:picMk id="18" creationId="{CF1EB4BD-9C7E-4AA3-9681-C7EB0DA6250B}"/>
          </ac:picMkLst>
        </pc:picChg>
        <pc:picChg chg="add">
          <ac:chgData name="Casper Naudts" userId="b1090acf-4915-43db-9da2-3b666e469706" providerId="ADAL" clId="{1F294694-EF61-479B-B448-12B02BD8043F}" dt="2017-10-27T08:51:41.707" v="80" actId="26606"/>
          <ac:picMkLst>
            <pc:docMk/>
            <pc:sldMk cId="1888127028" sldId="264"/>
            <ac:picMk id="20" creationId="{94AAE3AA-3759-4D28-B0EF-575F25A5146C}"/>
          </ac:picMkLst>
        </pc:picChg>
      </pc:sldChg>
      <pc:sldChg chg="addSp delSp modSp modAnim">
        <pc:chgData name="Casper Naudts" userId="b1090acf-4915-43db-9da2-3b666e469706" providerId="ADAL" clId="{1F294694-EF61-479B-B448-12B02BD8043F}" dt="2017-10-27T09:17:57.400" v="116" actId="1076"/>
        <pc:sldMkLst>
          <pc:docMk/>
          <pc:sldMk cId="4194344019" sldId="265"/>
        </pc:sldMkLst>
        <pc:picChg chg="del">
          <ac:chgData name="Casper Naudts" userId="b1090acf-4915-43db-9da2-3b666e469706" providerId="ADAL" clId="{1F294694-EF61-479B-B448-12B02BD8043F}" dt="2017-10-27T09:17:55.098" v="115" actId="478"/>
          <ac:picMkLst>
            <pc:docMk/>
            <pc:sldMk cId="4194344019" sldId="265"/>
            <ac:picMk id="3" creationId="{9D806394-F29E-41E2-B62C-33C9088142BE}"/>
          </ac:picMkLst>
        </pc:picChg>
        <pc:picChg chg="add mod">
          <ac:chgData name="Casper Naudts" userId="b1090acf-4915-43db-9da2-3b666e469706" providerId="ADAL" clId="{1F294694-EF61-479B-B448-12B02BD8043F}" dt="2017-10-27T09:17:57.400" v="116" actId="1076"/>
          <ac:picMkLst>
            <pc:docMk/>
            <pc:sldMk cId="4194344019" sldId="265"/>
            <ac:picMk id="3074" creationId="{B9628AE6-02D1-435E-B5FD-7741D4498B29}"/>
          </ac:picMkLst>
        </pc:picChg>
      </pc:sldChg>
    </pc:docChg>
  </pc:docChgLst>
  <pc:docChgLst>
    <pc:chgData name="Toon Lodts" userId="71183504-4786-449c-9a30-2c5aac355659" providerId="ADAL" clId="{EF1899C8-0F55-4B6B-9851-5537625DB2EC}"/>
    <pc:docChg chg="custSel addSld delSld modSld sldOrd">
      <pc:chgData name="Toon Lodts" userId="71183504-4786-449c-9a30-2c5aac355659" providerId="ADAL" clId="{EF1899C8-0F55-4B6B-9851-5537625DB2EC}" dt="2017-10-27T09:11:48.407" v="1193"/>
      <pc:docMkLst>
        <pc:docMk/>
      </pc:docMkLst>
      <pc:sldChg chg="modSp">
        <pc:chgData name="Toon Lodts" userId="71183504-4786-449c-9a30-2c5aac355659" providerId="ADAL" clId="{EF1899C8-0F55-4B6B-9851-5537625DB2EC}" dt="2017-10-27T08:03:29.113" v="20" actId="20577"/>
        <pc:sldMkLst>
          <pc:docMk/>
          <pc:sldMk cId="3351439039" sldId="256"/>
        </pc:sldMkLst>
        <pc:spChg chg="mod">
          <ac:chgData name="Toon Lodts" userId="71183504-4786-449c-9a30-2c5aac355659" providerId="ADAL" clId="{EF1899C8-0F55-4B6B-9851-5537625DB2EC}" dt="2017-10-27T08:03:29.113" v="20" actId="20577"/>
          <ac:spMkLst>
            <pc:docMk/>
            <pc:sldMk cId="3351439039" sldId="256"/>
            <ac:spMk id="2" creationId="{00000000-0000-0000-0000-000000000000}"/>
          </ac:spMkLst>
        </pc:spChg>
      </pc:sldChg>
      <pc:sldChg chg="addSp modSp add modAnim">
        <pc:chgData name="Toon Lodts" userId="71183504-4786-449c-9a30-2c5aac355659" providerId="ADAL" clId="{EF1899C8-0F55-4B6B-9851-5537625DB2EC}" dt="2017-10-27T09:05:40.276" v="1183"/>
        <pc:sldMkLst>
          <pc:docMk/>
          <pc:sldMk cId="3047854421" sldId="257"/>
        </pc:sldMkLst>
        <pc:spChg chg="mod">
          <ac:chgData name="Toon Lodts" userId="71183504-4786-449c-9a30-2c5aac355659" providerId="ADAL" clId="{EF1899C8-0F55-4B6B-9851-5537625DB2EC}" dt="2017-10-27T08:03:42.950" v="27" actId="20577"/>
          <ac:spMkLst>
            <pc:docMk/>
            <pc:sldMk cId="3047854421" sldId="257"/>
            <ac:spMk id="2" creationId="{8B3F5FE7-10DC-4D46-A3D1-058C764EED1E}"/>
          </ac:spMkLst>
        </pc:spChg>
        <pc:spChg chg="add mod">
          <ac:chgData name="Toon Lodts" userId="71183504-4786-449c-9a30-2c5aac355659" providerId="ADAL" clId="{EF1899C8-0F55-4B6B-9851-5537625DB2EC}" dt="2017-10-27T08:35:45.672" v="1101" actId="1076"/>
          <ac:spMkLst>
            <pc:docMk/>
            <pc:sldMk cId="3047854421" sldId="257"/>
            <ac:spMk id="4" creationId="{6350B708-9290-439B-ACA9-DDAEBF13E92D}"/>
          </ac:spMkLst>
        </pc:spChg>
        <pc:picChg chg="add mod">
          <ac:chgData name="Toon Lodts" userId="71183504-4786-449c-9a30-2c5aac355659" providerId="ADAL" clId="{EF1899C8-0F55-4B6B-9851-5537625DB2EC}" dt="2017-10-27T08:12:28.672" v="461" actId="1076"/>
          <ac:picMkLst>
            <pc:docMk/>
            <pc:sldMk cId="3047854421" sldId="257"/>
            <ac:picMk id="3" creationId="{7A3A3D39-15E8-48D2-9590-99DE96A2F579}"/>
          </ac:picMkLst>
        </pc:picChg>
        <pc:picChg chg="add mod">
          <ac:chgData name="Toon Lodts" userId="71183504-4786-449c-9a30-2c5aac355659" providerId="ADAL" clId="{EF1899C8-0F55-4B6B-9851-5537625DB2EC}" dt="2017-10-27T09:00:19.640" v="1139" actId="1076"/>
          <ac:picMkLst>
            <pc:docMk/>
            <pc:sldMk cId="3047854421" sldId="257"/>
            <ac:picMk id="5" creationId="{5FE87331-F1F2-4346-9BF0-46BED0F2182F}"/>
          </ac:picMkLst>
        </pc:picChg>
        <pc:picChg chg="add mod">
          <ac:chgData name="Toon Lodts" userId="71183504-4786-449c-9a30-2c5aac355659" providerId="ADAL" clId="{EF1899C8-0F55-4B6B-9851-5537625DB2EC}" dt="2017-10-27T09:01:22.668" v="1144" actId="1076"/>
          <ac:picMkLst>
            <pc:docMk/>
            <pc:sldMk cId="3047854421" sldId="257"/>
            <ac:picMk id="6" creationId="{ACF6D931-2186-4A32-8827-07791902374E}"/>
          </ac:picMkLst>
        </pc:picChg>
        <pc:picChg chg="add mod">
          <ac:chgData name="Toon Lodts" userId="71183504-4786-449c-9a30-2c5aac355659" providerId="ADAL" clId="{EF1899C8-0F55-4B6B-9851-5537625DB2EC}" dt="2017-10-27T09:01:48.908" v="1148" actId="1076"/>
          <ac:picMkLst>
            <pc:docMk/>
            <pc:sldMk cId="3047854421" sldId="257"/>
            <ac:picMk id="7" creationId="{D6283FC3-9796-4C4C-B463-133373791888}"/>
          </ac:picMkLst>
        </pc:picChg>
        <pc:picChg chg="add mod">
          <ac:chgData name="Toon Lodts" userId="71183504-4786-449c-9a30-2c5aac355659" providerId="ADAL" clId="{EF1899C8-0F55-4B6B-9851-5537625DB2EC}" dt="2017-10-27T09:02:19.801" v="1152" actId="1076"/>
          <ac:picMkLst>
            <pc:docMk/>
            <pc:sldMk cId="3047854421" sldId="257"/>
            <ac:picMk id="8" creationId="{355C7294-E665-4FE3-83D6-2ED771F7F8AC}"/>
          </ac:picMkLst>
        </pc:picChg>
        <pc:picChg chg="add mod">
          <ac:chgData name="Toon Lodts" userId="71183504-4786-449c-9a30-2c5aac355659" providerId="ADAL" clId="{EF1899C8-0F55-4B6B-9851-5537625DB2EC}" dt="2017-10-27T09:03:04.503" v="1158" actId="1076"/>
          <ac:picMkLst>
            <pc:docMk/>
            <pc:sldMk cId="3047854421" sldId="257"/>
            <ac:picMk id="9" creationId="{C25D9E18-2A3C-4E07-9B9F-64EEDA43F6AD}"/>
          </ac:picMkLst>
        </pc:picChg>
        <pc:picChg chg="add mod">
          <ac:chgData name="Toon Lodts" userId="71183504-4786-449c-9a30-2c5aac355659" providerId="ADAL" clId="{EF1899C8-0F55-4B6B-9851-5537625DB2EC}" dt="2017-10-27T09:03:26.329" v="1161" actId="1076"/>
          <ac:picMkLst>
            <pc:docMk/>
            <pc:sldMk cId="3047854421" sldId="257"/>
            <ac:picMk id="10" creationId="{00F73718-C1B0-451C-9CBE-7BDADF683BD9}"/>
          </ac:picMkLst>
        </pc:picChg>
        <pc:picChg chg="add mod">
          <ac:chgData name="Toon Lodts" userId="71183504-4786-449c-9a30-2c5aac355659" providerId="ADAL" clId="{EF1899C8-0F55-4B6B-9851-5537625DB2EC}" dt="2017-10-27T09:03:57.410" v="1168" actId="1076"/>
          <ac:picMkLst>
            <pc:docMk/>
            <pc:sldMk cId="3047854421" sldId="257"/>
            <ac:picMk id="11" creationId="{46D622E5-B0CE-4E7D-9C94-46143CF6765A}"/>
          </ac:picMkLst>
        </pc:picChg>
        <pc:picChg chg="add mod">
          <ac:chgData name="Toon Lodts" userId="71183504-4786-449c-9a30-2c5aac355659" providerId="ADAL" clId="{EF1899C8-0F55-4B6B-9851-5537625DB2EC}" dt="2017-10-27T09:04:26.467" v="1172" actId="1076"/>
          <ac:picMkLst>
            <pc:docMk/>
            <pc:sldMk cId="3047854421" sldId="257"/>
            <ac:picMk id="12" creationId="{CF722DD3-12CD-4FEE-ABD1-0DF45F3B833D}"/>
          </ac:picMkLst>
        </pc:picChg>
        <pc:picChg chg="add mod">
          <ac:chgData name="Toon Lodts" userId="71183504-4786-449c-9a30-2c5aac355659" providerId="ADAL" clId="{EF1899C8-0F55-4B6B-9851-5537625DB2EC}" dt="2017-10-27T09:04:56.605" v="1177" actId="14100"/>
          <ac:picMkLst>
            <pc:docMk/>
            <pc:sldMk cId="3047854421" sldId="257"/>
            <ac:picMk id="13" creationId="{3AF989B4-0990-4C3C-89C3-57063D213A72}"/>
          </ac:picMkLst>
        </pc:picChg>
        <pc:picChg chg="add mod">
          <ac:chgData name="Toon Lodts" userId="71183504-4786-449c-9a30-2c5aac355659" providerId="ADAL" clId="{EF1899C8-0F55-4B6B-9851-5537625DB2EC}" dt="2017-10-27T09:05:38.671" v="1182" actId="1076"/>
          <ac:picMkLst>
            <pc:docMk/>
            <pc:sldMk cId="3047854421" sldId="257"/>
            <ac:picMk id="14" creationId="{86E37ED8-C290-406F-9B11-68AD90A9E645}"/>
          </ac:picMkLst>
        </pc:picChg>
      </pc:sldChg>
      <pc:sldChg chg="addSp delSp modSp add modAnim">
        <pc:chgData name="Toon Lodts" userId="71183504-4786-449c-9a30-2c5aac355659" providerId="ADAL" clId="{EF1899C8-0F55-4B6B-9851-5537625DB2EC}" dt="2017-10-27T09:11:48.407" v="1193"/>
        <pc:sldMkLst>
          <pc:docMk/>
          <pc:sldMk cId="1190588792" sldId="258"/>
        </pc:sldMkLst>
        <pc:spChg chg="mod">
          <ac:chgData name="Toon Lodts" userId="71183504-4786-449c-9a30-2c5aac355659" providerId="ADAL" clId="{EF1899C8-0F55-4B6B-9851-5537625DB2EC}" dt="2017-10-27T08:17:14.037" v="481" actId="14100"/>
          <ac:spMkLst>
            <pc:docMk/>
            <pc:sldMk cId="1190588792" sldId="258"/>
            <ac:spMk id="2" creationId="{1DABE657-13F2-4C3C-84FC-8E6B0C74E84B}"/>
          </ac:spMkLst>
        </pc:spChg>
        <pc:spChg chg="add mod">
          <ac:chgData name="Toon Lodts" userId="71183504-4786-449c-9a30-2c5aac355659" providerId="ADAL" clId="{EF1899C8-0F55-4B6B-9851-5537625DB2EC}" dt="2017-10-27T08:20:47.738" v="1005" actId="1076"/>
          <ac:spMkLst>
            <pc:docMk/>
            <pc:sldMk cId="1190588792" sldId="258"/>
            <ac:spMk id="6" creationId="{CD8E418D-2B0E-4987-AE80-88DF503EE45C}"/>
          </ac:spMkLst>
        </pc:spChg>
        <pc:picChg chg="add mod">
          <ac:chgData name="Toon Lodts" userId="71183504-4786-449c-9a30-2c5aac355659" providerId="ADAL" clId="{EF1899C8-0F55-4B6B-9851-5537625DB2EC}" dt="2017-10-27T08:20:56.678" v="1006" actId="1076"/>
          <ac:picMkLst>
            <pc:docMk/>
            <pc:sldMk cId="1190588792" sldId="258"/>
            <ac:picMk id="3" creationId="{462C7F21-10D3-4CA4-9609-2E3F0723F7A2}"/>
          </ac:picMkLst>
        </pc:picChg>
        <pc:picChg chg="add del mod">
          <ac:chgData name="Toon Lodts" userId="71183504-4786-449c-9a30-2c5aac355659" providerId="ADAL" clId="{EF1899C8-0F55-4B6B-9851-5537625DB2EC}" dt="2017-10-27T08:16:31.958" v="475" actId="478"/>
          <ac:picMkLst>
            <pc:docMk/>
            <pc:sldMk cId="1190588792" sldId="258"/>
            <ac:picMk id="4" creationId="{D4F27789-698C-4459-B96A-CAE732B0AD8A}"/>
          </ac:picMkLst>
        </pc:picChg>
        <pc:picChg chg="add mod">
          <ac:chgData name="Toon Lodts" userId="71183504-4786-449c-9a30-2c5aac355659" providerId="ADAL" clId="{EF1899C8-0F55-4B6B-9851-5537625DB2EC}" dt="2017-10-27T08:20:58.754" v="1007" actId="1076"/>
          <ac:picMkLst>
            <pc:docMk/>
            <pc:sldMk cId="1190588792" sldId="258"/>
            <ac:picMk id="5" creationId="{7927B786-88F2-4943-9B93-9B0F3037CACD}"/>
          </ac:picMkLst>
        </pc:picChg>
        <pc:picChg chg="add mod">
          <ac:chgData name="Toon Lodts" userId="71183504-4786-449c-9a30-2c5aac355659" providerId="ADAL" clId="{EF1899C8-0F55-4B6B-9851-5537625DB2EC}" dt="2017-10-27T09:09:39.482" v="1187" actId="1076"/>
          <ac:picMkLst>
            <pc:docMk/>
            <pc:sldMk cId="1190588792" sldId="258"/>
            <ac:picMk id="7" creationId="{8D002A24-83AD-46A8-BB73-E6C00606D437}"/>
          </ac:picMkLst>
        </pc:picChg>
        <pc:picChg chg="add mod">
          <ac:chgData name="Toon Lodts" userId="71183504-4786-449c-9a30-2c5aac355659" providerId="ADAL" clId="{EF1899C8-0F55-4B6B-9851-5537625DB2EC}" dt="2017-10-27T09:11:43.858" v="1192" actId="1076"/>
          <ac:picMkLst>
            <pc:docMk/>
            <pc:sldMk cId="1190588792" sldId="258"/>
            <ac:picMk id="8" creationId="{95AC8811-0AA8-42A2-ADEF-2F50ED21B8EC}"/>
          </ac:picMkLst>
        </pc:picChg>
      </pc:sldChg>
      <pc:sldChg chg="add del">
        <pc:chgData name="Toon Lodts" userId="71183504-4786-449c-9a30-2c5aac355659" providerId="ADAL" clId="{EF1899C8-0F55-4B6B-9851-5537625DB2EC}" dt="2017-10-27T08:03:52.795" v="29" actId="2696"/>
        <pc:sldMkLst>
          <pc:docMk/>
          <pc:sldMk cId="2978075368" sldId="258"/>
        </pc:sldMkLst>
      </pc:sldChg>
      <pc:sldChg chg="addSp modSp add modTransition modAnim">
        <pc:chgData name="Toon Lodts" userId="71183504-4786-449c-9a30-2c5aac355659" providerId="ADAL" clId="{EF1899C8-0F55-4B6B-9851-5537625DB2EC}" dt="2017-10-27T08:47:35.696" v="1132"/>
        <pc:sldMkLst>
          <pc:docMk/>
          <pc:sldMk cId="1185504555" sldId="259"/>
        </pc:sldMkLst>
        <pc:spChg chg="mod">
          <ac:chgData name="Toon Lodts" userId="71183504-4786-449c-9a30-2c5aac355659" providerId="ADAL" clId="{EF1899C8-0F55-4B6B-9851-5537625DB2EC}" dt="2017-10-27T08:35:37.966" v="1100" actId="1076"/>
          <ac:spMkLst>
            <pc:docMk/>
            <pc:sldMk cId="1185504555" sldId="259"/>
            <ac:spMk id="2" creationId="{0B90D9C3-7511-4653-9E6A-7C98E1F27EDA}"/>
          </ac:spMkLst>
        </pc:spChg>
        <pc:spChg chg="add mod">
          <ac:chgData name="Toon Lodts" userId="71183504-4786-449c-9a30-2c5aac355659" providerId="ADAL" clId="{EF1899C8-0F55-4B6B-9851-5537625DB2EC}" dt="2017-10-27T08:24:45.554" v="1099" actId="14100"/>
          <ac:spMkLst>
            <pc:docMk/>
            <pc:sldMk cId="1185504555" sldId="259"/>
            <ac:spMk id="4" creationId="{112287C0-7612-4EBF-A7CC-3056E21D1AD7}"/>
          </ac:spMkLst>
        </pc:spChg>
        <pc:picChg chg="add mod">
          <ac:chgData name="Toon Lodts" userId="71183504-4786-449c-9a30-2c5aac355659" providerId="ADAL" clId="{EF1899C8-0F55-4B6B-9851-5537625DB2EC}" dt="2017-10-27T08:22:24.300" v="1010" actId="1076"/>
          <ac:picMkLst>
            <pc:docMk/>
            <pc:sldMk cId="1185504555" sldId="259"/>
            <ac:picMk id="3" creationId="{D5DFE550-2546-4F1A-839A-E198FD2C2D96}"/>
          </ac:picMkLst>
        </pc:picChg>
        <pc:picChg chg="add mod">
          <ac:chgData name="Toon Lodts" userId="71183504-4786-449c-9a30-2c5aac355659" providerId="ADAL" clId="{EF1899C8-0F55-4B6B-9851-5537625DB2EC}" dt="2017-10-27T08:46:04.031" v="1128" actId="1076"/>
          <ac:picMkLst>
            <pc:docMk/>
            <pc:sldMk cId="1185504555" sldId="259"/>
            <ac:picMk id="5" creationId="{D5223D70-747A-4915-BF23-7CE6BBE8671D}"/>
          </ac:picMkLst>
        </pc:picChg>
      </pc:sldChg>
      <pc:sldChg chg="modSp add">
        <pc:chgData name="Toon Lodts" userId="71183504-4786-449c-9a30-2c5aac355659" providerId="ADAL" clId="{EF1899C8-0F55-4B6B-9851-5537625DB2EC}" dt="2017-10-27T08:04:16.257" v="66" actId="20577"/>
        <pc:sldMkLst>
          <pc:docMk/>
          <pc:sldMk cId="607156544" sldId="260"/>
        </pc:sldMkLst>
        <pc:spChg chg="mod">
          <ac:chgData name="Toon Lodts" userId="71183504-4786-449c-9a30-2c5aac355659" providerId="ADAL" clId="{EF1899C8-0F55-4B6B-9851-5537625DB2EC}" dt="2017-10-27T08:04:16.257" v="66" actId="20577"/>
          <ac:spMkLst>
            <pc:docMk/>
            <pc:sldMk cId="607156544" sldId="260"/>
            <ac:spMk id="2" creationId="{79D098EB-C5DE-4F8D-B8C2-D8199B475AA5}"/>
          </ac:spMkLst>
        </pc:spChg>
      </pc:sldChg>
      <pc:sldChg chg="addSp modSp add ord">
        <pc:chgData name="Toon Lodts" userId="71183504-4786-449c-9a30-2c5aac355659" providerId="ADAL" clId="{EF1899C8-0F55-4B6B-9851-5537625DB2EC}" dt="2017-10-27T08:06:58.309" v="207" actId="20577"/>
        <pc:sldMkLst>
          <pc:docMk/>
          <pc:sldMk cId="932869741" sldId="261"/>
        </pc:sldMkLst>
        <pc:spChg chg="mod">
          <ac:chgData name="Toon Lodts" userId="71183504-4786-449c-9a30-2c5aac355659" providerId="ADAL" clId="{EF1899C8-0F55-4B6B-9851-5537625DB2EC}" dt="2017-10-27T08:06:58.309" v="207" actId="20577"/>
          <ac:spMkLst>
            <pc:docMk/>
            <pc:sldMk cId="932869741" sldId="261"/>
            <ac:spMk id="2" creationId="{8E4C9F22-925E-483B-86C1-90EB9614A430}"/>
          </ac:spMkLst>
        </pc:spChg>
        <pc:spChg chg="add mod">
          <ac:chgData name="Toon Lodts" userId="71183504-4786-449c-9a30-2c5aac355659" providerId="ADAL" clId="{EF1899C8-0F55-4B6B-9851-5537625DB2EC}" dt="2017-10-27T08:06:12.175" v="199" actId="20577"/>
          <ac:spMkLst>
            <pc:docMk/>
            <pc:sldMk cId="932869741" sldId="261"/>
            <ac:spMk id="3" creationId="{93E48C6B-2C37-4AAB-AB83-F750F3503550}"/>
          </ac:spMkLst>
        </pc:spChg>
        <pc:spChg chg="add mod">
          <ac:chgData name="Toon Lodts" userId="71183504-4786-449c-9a30-2c5aac355659" providerId="ADAL" clId="{EF1899C8-0F55-4B6B-9851-5537625DB2EC}" dt="2017-10-27T08:06:07.165" v="197" actId="20577"/>
          <ac:spMkLst>
            <pc:docMk/>
            <pc:sldMk cId="932869741" sldId="261"/>
            <ac:spMk id="4" creationId="{D87AD1BB-2ED7-40F7-A627-ACE95BA52DB5}"/>
          </ac:spMkLst>
        </pc:spChg>
        <pc:spChg chg="add mod">
          <ac:chgData name="Toon Lodts" userId="71183504-4786-449c-9a30-2c5aac355659" providerId="ADAL" clId="{EF1899C8-0F55-4B6B-9851-5537625DB2EC}" dt="2017-10-27T08:06:07.165" v="197" actId="20577"/>
          <ac:spMkLst>
            <pc:docMk/>
            <pc:sldMk cId="932869741" sldId="261"/>
            <ac:spMk id="5" creationId="{2EEF941A-E892-4E86-974C-AB75CE8347CD}"/>
          </ac:spMkLst>
        </pc:spChg>
        <pc:spChg chg="add mod">
          <ac:chgData name="Toon Lodts" userId="71183504-4786-449c-9a30-2c5aac355659" providerId="ADAL" clId="{EF1899C8-0F55-4B6B-9851-5537625DB2EC}" dt="2017-10-27T08:06:07.165" v="197" actId="20577"/>
          <ac:spMkLst>
            <pc:docMk/>
            <pc:sldMk cId="932869741" sldId="261"/>
            <ac:spMk id="6" creationId="{06099037-A5ED-4287-98E6-D66E69DC2F35}"/>
          </ac:spMkLst>
        </pc:spChg>
      </pc:sldChg>
      <pc:sldChg chg="modSp add">
        <pc:chgData name="Toon Lodts" userId="71183504-4786-449c-9a30-2c5aac355659" providerId="ADAL" clId="{EF1899C8-0F55-4B6B-9851-5537625DB2EC}" dt="2017-10-27T08:04:28.143" v="85" actId="20577"/>
        <pc:sldMkLst>
          <pc:docMk/>
          <pc:sldMk cId="2586005983" sldId="262"/>
        </pc:sldMkLst>
        <pc:spChg chg="mod">
          <ac:chgData name="Toon Lodts" userId="71183504-4786-449c-9a30-2c5aac355659" providerId="ADAL" clId="{EF1899C8-0F55-4B6B-9851-5537625DB2EC}" dt="2017-10-27T08:04:28.143" v="85" actId="20577"/>
          <ac:spMkLst>
            <pc:docMk/>
            <pc:sldMk cId="2586005983" sldId="262"/>
            <ac:spMk id="2" creationId="{0073066D-CAA4-4034-B80C-4307C0BD6DC8}"/>
          </ac:spMkLst>
        </pc:spChg>
      </pc:sldChg>
      <pc:sldChg chg="addSp delSp modSp add">
        <pc:chgData name="Toon Lodts" userId="71183504-4786-449c-9a30-2c5aac355659" providerId="ADAL" clId="{EF1899C8-0F55-4B6B-9851-5537625DB2EC}" dt="2017-10-27T08:41:04.072" v="1118" actId="1076"/>
        <pc:sldMkLst>
          <pc:docMk/>
          <pc:sldMk cId="3971713030" sldId="263"/>
        </pc:sldMkLst>
        <pc:spChg chg="mod">
          <ac:chgData name="Toon Lodts" userId="71183504-4786-449c-9a30-2c5aac355659" providerId="ADAL" clId="{EF1899C8-0F55-4B6B-9851-5537625DB2EC}" dt="2017-10-27T08:04:38.088" v="101" actId="20577"/>
          <ac:spMkLst>
            <pc:docMk/>
            <pc:sldMk cId="3971713030" sldId="263"/>
            <ac:spMk id="2" creationId="{566A3139-EE2E-4709-9612-0FBA7F67F5CC}"/>
          </ac:spMkLst>
        </pc:spChg>
        <pc:spChg chg="add del">
          <ac:chgData name="Toon Lodts" userId="71183504-4786-449c-9a30-2c5aac355659" providerId="ADAL" clId="{EF1899C8-0F55-4B6B-9851-5537625DB2EC}" dt="2017-10-27T08:40:28.989" v="1108" actId="478"/>
          <ac:spMkLst>
            <pc:docMk/>
            <pc:sldMk cId="3971713030" sldId="263"/>
            <ac:spMk id="4" creationId="{63E2DF2C-9211-4C1A-B45C-81F9705E3103}"/>
          </ac:spMkLst>
        </pc:spChg>
        <pc:spChg chg="add del">
          <ac:chgData name="Toon Lodts" userId="71183504-4786-449c-9a30-2c5aac355659" providerId="ADAL" clId="{EF1899C8-0F55-4B6B-9851-5537625DB2EC}" dt="2017-10-27T08:40:34.576" v="1110" actId="478"/>
          <ac:spMkLst>
            <pc:docMk/>
            <pc:sldMk cId="3971713030" sldId="263"/>
            <ac:spMk id="5" creationId="{BDF3A52D-9B9D-4F06-A296-2A44AF71CA1E}"/>
          </ac:spMkLst>
        </pc:spChg>
        <pc:picChg chg="add del mod">
          <ac:chgData name="Toon Lodts" userId="71183504-4786-449c-9a30-2c5aac355659" providerId="ADAL" clId="{EF1899C8-0F55-4B6B-9851-5537625DB2EC}" dt="2017-10-27T08:38:13.684" v="1106" actId="478"/>
          <ac:picMkLst>
            <pc:docMk/>
            <pc:sldMk cId="3971713030" sldId="263"/>
            <ac:picMk id="3" creationId="{3000BC62-B475-4216-A078-AB02154CF6CC}"/>
          </ac:picMkLst>
        </pc:picChg>
        <pc:picChg chg="add mod">
          <ac:chgData name="Toon Lodts" userId="71183504-4786-449c-9a30-2c5aac355659" providerId="ADAL" clId="{EF1899C8-0F55-4B6B-9851-5537625DB2EC}" dt="2017-10-27T08:41:04.072" v="1118" actId="1076"/>
          <ac:picMkLst>
            <pc:docMk/>
            <pc:sldMk cId="3971713030" sldId="263"/>
            <ac:picMk id="6" creationId="{5266B355-8C88-4751-8BDC-F65BD9371E10}"/>
          </ac:picMkLst>
        </pc:picChg>
      </pc:sldChg>
      <pc:sldChg chg="addSp delSp modSp add">
        <pc:chgData name="Toon Lodts" userId="71183504-4786-449c-9a30-2c5aac355659" providerId="ADAL" clId="{EF1899C8-0F55-4B6B-9851-5537625DB2EC}" dt="2017-10-27T08:44:00.615" v="1120"/>
        <pc:sldMkLst>
          <pc:docMk/>
          <pc:sldMk cId="1888127028" sldId="264"/>
        </pc:sldMkLst>
        <pc:spChg chg="mod">
          <ac:chgData name="Toon Lodts" userId="71183504-4786-449c-9a30-2c5aac355659" providerId="ADAL" clId="{EF1899C8-0F55-4B6B-9851-5537625DB2EC}" dt="2017-10-27T08:04:45.675" v="126" actId="20577"/>
          <ac:spMkLst>
            <pc:docMk/>
            <pc:sldMk cId="1888127028" sldId="264"/>
            <ac:spMk id="2" creationId="{EBE0F170-9A60-49A8-8301-2DF85897043D}"/>
          </ac:spMkLst>
        </pc:spChg>
        <pc:picChg chg="add del">
          <ac:chgData name="Toon Lodts" userId="71183504-4786-449c-9a30-2c5aac355659" providerId="ADAL" clId="{EF1899C8-0F55-4B6B-9851-5537625DB2EC}" dt="2017-10-27T08:44:00.615" v="1120"/>
          <ac:picMkLst>
            <pc:docMk/>
            <pc:sldMk cId="1888127028" sldId="264"/>
            <ac:picMk id="2050" creationId="{4BC7264B-5042-4CE1-857E-A110F2DE64BC}"/>
          </ac:picMkLst>
        </pc:picChg>
      </pc:sldChg>
      <pc:sldChg chg="addSp modSp add">
        <pc:chgData name="Toon Lodts" userId="71183504-4786-449c-9a30-2c5aac355659" providerId="ADAL" clId="{EF1899C8-0F55-4B6B-9851-5537625DB2EC}" dt="2017-10-27T08:44:07.311" v="1123" actId="1076"/>
        <pc:sldMkLst>
          <pc:docMk/>
          <pc:sldMk cId="4194344019" sldId="265"/>
        </pc:sldMkLst>
        <pc:spChg chg="mod">
          <ac:chgData name="Toon Lodts" userId="71183504-4786-449c-9a30-2c5aac355659" providerId="ADAL" clId="{EF1899C8-0F55-4B6B-9851-5537625DB2EC}" dt="2017-10-27T08:04:56.922" v="147" actId="20577"/>
          <ac:spMkLst>
            <pc:docMk/>
            <pc:sldMk cId="4194344019" sldId="265"/>
            <ac:spMk id="2" creationId="{C7E2DDC0-7678-4272-AFA6-5103169F4390}"/>
          </ac:spMkLst>
        </pc:spChg>
        <pc:picChg chg="add mod">
          <ac:chgData name="Toon Lodts" userId="71183504-4786-449c-9a30-2c5aac355659" providerId="ADAL" clId="{EF1899C8-0F55-4B6B-9851-5537625DB2EC}" dt="2017-10-27T08:44:07.311" v="1123" actId="1076"/>
          <ac:picMkLst>
            <pc:docMk/>
            <pc:sldMk cId="4194344019" sldId="265"/>
            <ac:picMk id="3" creationId="{9D806394-F29E-41E2-B62C-33C9088142BE}"/>
          </ac:picMkLst>
        </pc:picChg>
      </pc:sldChg>
      <pc:sldChg chg="add del">
        <pc:chgData name="Toon Lodts" userId="71183504-4786-449c-9a30-2c5aac355659" providerId="ADAL" clId="{EF1899C8-0F55-4B6B-9851-5537625DB2EC}" dt="2017-10-27T08:04:59.025" v="148" actId="2696"/>
        <pc:sldMkLst>
          <pc:docMk/>
          <pc:sldMk cId="2529945326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14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45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29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4186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984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836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51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674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20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55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08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13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49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29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61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48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69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737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Netwerken</a:t>
            </a:r>
            <a:r>
              <a:rPr lang="de-DE" dirty="0"/>
              <a:t> en </a:t>
            </a:r>
            <a:r>
              <a:rPr lang="de-DE" dirty="0" err="1"/>
              <a:t>internet</a:t>
            </a:r>
            <a:endParaRPr lang="de-D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Toon</a:t>
            </a:r>
            <a:r>
              <a:rPr lang="de-DE" dirty="0"/>
              <a:t> en Casper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2DDC0-7678-4272-AFA6-5103169F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Proxy</a:t>
            </a:r>
          </a:p>
        </p:txBody>
      </p:sp>
      <p:pic>
        <p:nvPicPr>
          <p:cNvPr id="3074" name="Picture 2" descr="Afbeeldingsresultaat voor proxy">
            <a:extLst>
              <a:ext uri="{FF2B5EF4-FFF2-40B4-BE49-F238E27FC236}">
                <a16:creationId xmlns:a16="http://schemas.microsoft.com/office/drawing/2014/main" id="{B9628AE6-02D1-435E-B5FD-7741D449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32" y="1152983"/>
            <a:ext cx="11820573" cy="452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34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3F5FE7-10DC-4D46-A3D1-058C764E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Status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7A3A3D39-15E8-48D2-9590-99DE96A2F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51" y="1853248"/>
            <a:ext cx="5716280" cy="4377372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6350B708-9290-439B-ACA9-DDAEBF13E92D}"/>
              </a:ext>
            </a:extLst>
          </p:cNvPr>
          <p:cNvSpPr txBox="1"/>
          <p:nvPr/>
        </p:nvSpPr>
        <p:spPr>
          <a:xfrm>
            <a:off x="7113068" y="1853248"/>
            <a:ext cx="37731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Verbindingseigenschappen wijzigen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Beschikbare netwerken weergeven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Adapteropties wijzigen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Deelopties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Thuisgroep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Probleemoplossing voor netwerken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Netwerkeigenschappen weergeven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Windows Firewall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Netwerkcentrum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Netwerk opnieuw instellen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FE87331-F1F2-4346-9BF0-46BED0F21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306" y="1773561"/>
            <a:ext cx="2865824" cy="453674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ACF6D931-2186-4A32-8827-077919023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684" y="1719597"/>
            <a:ext cx="2798446" cy="459070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6283FC3-9796-4C4C-B463-133373791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72" y="1935111"/>
            <a:ext cx="6794886" cy="3806591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55C7294-E665-4FE3-83D6-2ED771F7F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972" y="1907212"/>
            <a:ext cx="6565296" cy="3676801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C25D9E18-2A3C-4E07-9B9F-64EEDA43F6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972" y="1907212"/>
            <a:ext cx="6732724" cy="3778508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00F73718-C1B0-451C-9CBE-7BDADF683B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253" y="1853248"/>
            <a:ext cx="5400675" cy="414337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46D622E5-B0CE-4E7D-9C94-46143CF676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7182" y="1018557"/>
            <a:ext cx="3126943" cy="5291749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CF722DD3-12CD-4FEE-ABD1-0DF45F3B83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392" y="1995436"/>
            <a:ext cx="6601481" cy="3705576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3AF989B4-0990-4C3C-89C3-57063D213A7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8973" y="1891701"/>
            <a:ext cx="6588716" cy="3748855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86E37ED8-C290-406F-9B11-68AD90A9E6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6930" y="1172371"/>
            <a:ext cx="6372802" cy="524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5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BE657-13F2-4C3C-84FC-8E6B0C74E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1071"/>
          </a:xfrm>
        </p:spPr>
        <p:txBody>
          <a:bodyPr/>
          <a:lstStyle/>
          <a:p>
            <a:r>
              <a:rPr lang="nl-NL" dirty="0"/>
              <a:t>Wi-Fi</a:t>
            </a:r>
            <a:br>
              <a:rPr lang="nl-NL" dirty="0"/>
            </a:br>
            <a:endParaRPr lang="nl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462C7F21-10D3-4CA4-9609-2E3F0723F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73" y="1443789"/>
            <a:ext cx="3911964" cy="396560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7927B786-88F2-4943-9B93-9B0F3037C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73" y="5409398"/>
            <a:ext cx="3911964" cy="824662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CD8E418D-2B0E-4987-AE80-88DF503EE45C}"/>
              </a:ext>
            </a:extLst>
          </p:cNvPr>
          <p:cNvSpPr txBox="1"/>
          <p:nvPr/>
        </p:nvSpPr>
        <p:spPr>
          <a:xfrm>
            <a:off x="5727032" y="1443789"/>
            <a:ext cx="4754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Beschikbare netwerken weergeven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Hardware-eigenschappen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Bekende netwerken beheren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Wi-Fi </a:t>
            </a:r>
            <a:r>
              <a:rPr lang="nl-NL" dirty="0" err="1"/>
              <a:t>hotspot</a:t>
            </a:r>
            <a:r>
              <a:rPr lang="nl-NL" dirty="0"/>
              <a:t> instellingen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Hotspot</a:t>
            </a:r>
            <a:r>
              <a:rPr lang="nl-NL" dirty="0"/>
              <a:t> 2.0 netwerken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D002A24-83AD-46A8-BB73-E6C00606D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1667" y="2434860"/>
            <a:ext cx="3120489" cy="410798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5AC8811-0AA8-42A2-ADEF-2F50ED21B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9029" y="2271230"/>
            <a:ext cx="2405765" cy="436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8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0D9C3-7511-4653-9E6A-7C98E1F2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08339"/>
            <a:ext cx="9404723" cy="1400530"/>
          </a:xfrm>
        </p:spPr>
        <p:txBody>
          <a:bodyPr/>
          <a:lstStyle/>
          <a:p>
            <a:r>
              <a:rPr lang="nl-NL" dirty="0"/>
              <a:t>Ethernet</a:t>
            </a:r>
            <a:br>
              <a:rPr lang="nl-NL" dirty="0"/>
            </a:br>
            <a:endParaRPr lang="nl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5DFE550-2546-4F1A-839A-E198FD2C2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8"/>
            <a:ext cx="6715955" cy="4183480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112287C0-7612-4EBF-A7CC-3056E21D1AD7}"/>
              </a:ext>
            </a:extLst>
          </p:cNvPr>
          <p:cNvSpPr txBox="1"/>
          <p:nvPr/>
        </p:nvSpPr>
        <p:spPr>
          <a:xfrm>
            <a:off x="7921591" y="1925052"/>
            <a:ext cx="3513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Ethernetverbinding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Verwante instellingen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Adapteropties wijzigen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Netwerkcentrum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5223D70-747A-4915-BF23-7CE6BBE86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540" y="3022519"/>
            <a:ext cx="3021932" cy="334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0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D098EB-C5DE-4F8D-B8C2-D8199B47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Inbelverbindingen</a:t>
            </a:r>
          </a:p>
        </p:txBody>
      </p:sp>
      <p:pic>
        <p:nvPicPr>
          <p:cNvPr id="3" name="dial-up sound">
            <a:hlinkClick r:id="" action="ppaction://media"/>
            <a:extLst>
              <a:ext uri="{FF2B5EF4-FFF2-40B4-BE49-F238E27FC236}">
                <a16:creationId xmlns:a16="http://schemas.microsoft.com/office/drawing/2014/main" id="{6857BE9D-01DB-40B8-A664-D9747AC0495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002553" y="2488670"/>
            <a:ext cx="813794" cy="813794"/>
          </a:xfrm>
          <a:prstGeom prst="rect">
            <a:avLst/>
          </a:prstGeom>
        </p:spPr>
      </p:pic>
      <p:pic>
        <p:nvPicPr>
          <p:cNvPr id="2050" name="Picture 2" descr="Afbeeldingsresultaat voor telefoon icoon">
            <a:extLst>
              <a:ext uri="{FF2B5EF4-FFF2-40B4-BE49-F238E27FC236}">
                <a16:creationId xmlns:a16="http://schemas.microsoft.com/office/drawing/2014/main" id="{B479020F-11C9-4107-9822-CB7D80FDF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072" y="1249391"/>
            <a:ext cx="5264989" cy="526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15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12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Afbeeldingsresultaat voor vpn tunnel">
            <a:extLst>
              <a:ext uri="{FF2B5EF4-FFF2-40B4-BE49-F238E27FC236}">
                <a16:creationId xmlns:a16="http://schemas.microsoft.com/office/drawing/2014/main" id="{49A007C4-F672-42C4-9F2C-845994C48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139" y="1504906"/>
            <a:ext cx="8654695" cy="491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4C9F22-925E-483B-86C1-90EB9614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VPN</a:t>
            </a:r>
            <a:br>
              <a:rPr lang="nl-NL" dirty="0"/>
            </a:br>
            <a:r>
              <a:rPr lang="nl-NL" sz="2400" i="1" dirty="0">
                <a:solidFill>
                  <a:schemeClr val="tx1">
                    <a:lumMod val="65000"/>
                  </a:schemeClr>
                </a:solidFill>
              </a:rPr>
              <a:t>-Virtual Private Network</a:t>
            </a:r>
            <a:r>
              <a:rPr lang="nl-NL" sz="2400" i="1">
                <a:solidFill>
                  <a:schemeClr val="tx1">
                    <a:lumMod val="65000"/>
                  </a:schemeClr>
                </a:solidFill>
              </a:rPr>
              <a:t> </a:t>
            </a:r>
            <a:endParaRPr lang="nl-NL" i="1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1030" name="Picture 6" descr="Afbeeldingsresultaat voor hangslot icoon">
            <a:extLst>
              <a:ext uri="{FF2B5EF4-FFF2-40B4-BE49-F238E27FC236}">
                <a16:creationId xmlns:a16="http://schemas.microsoft.com/office/drawing/2014/main" id="{1DED0B50-A095-4A0D-A62D-75831E917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809" y="2763712"/>
            <a:ext cx="451131" cy="45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Afbeeldingsresultaat voor hangslot icoon">
            <a:extLst>
              <a:ext uri="{FF2B5EF4-FFF2-40B4-BE49-F238E27FC236}">
                <a16:creationId xmlns:a16="http://schemas.microsoft.com/office/drawing/2014/main" id="{BEDBA0FC-F0CC-46AB-B492-50F460D5F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631" y="2784224"/>
            <a:ext cx="451131" cy="45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86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3066D-CAA4-4034-B80C-4307C0BD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nl-NL"/>
              <a:t>Vliegtuigstand</a:t>
            </a:r>
            <a:endParaRPr lang="nl-NL" dirty="0"/>
          </a:p>
        </p:txBody>
      </p:sp>
      <p:pic>
        <p:nvPicPr>
          <p:cNvPr id="1026" name="Picture 2" descr="Afbeeldingsresultaat voor wifi">
            <a:extLst>
              <a:ext uri="{FF2B5EF4-FFF2-40B4-BE49-F238E27FC236}">
                <a16:creationId xmlns:a16="http://schemas.microsoft.com/office/drawing/2014/main" id="{63709D78-92B7-4966-8EAD-D0CA08D70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752" y="1547341"/>
            <a:ext cx="6379464" cy="469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kruis">
            <a:extLst>
              <a:ext uri="{FF2B5EF4-FFF2-40B4-BE49-F238E27FC236}">
                <a16:creationId xmlns:a16="http://schemas.microsoft.com/office/drawing/2014/main" id="{AD6C1304-0546-4EBF-BDC9-CEA0B36E4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40" y="2011896"/>
            <a:ext cx="5123688" cy="347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0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A3139-EE2E-4709-9612-0FBA7F67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Mobiele </a:t>
            </a:r>
            <a:r>
              <a:rPr lang="nl-NL" dirty="0" err="1"/>
              <a:t>hotspot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266B355-8C88-4751-8BDC-F65BD9371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034" y="1400860"/>
            <a:ext cx="6726839" cy="483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13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F19BAF3-7E20-4B9D-B544-BABAEEA1FA7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0648F4-ABCD-4DF0-8641-76CFB235472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89BE678-777B-482A-A616-FEDC47B162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1EB4BD-9C7E-4AA3-9681-C7EB0DA6250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AAE3AA-3759-4D28-B0EF-575F25A5146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28BE0C3-2102-4820-B88B-A448B1840D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D09D9AC-78AF-4DAD-8677-3BB198F05A9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35" r="9091" b="14090"/>
          <a:stretch/>
        </p:blipFill>
        <p:spPr>
          <a:xfrm>
            <a:off x="-297180" y="0"/>
            <a:ext cx="12489180" cy="728091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885E190-58DD-42DD-A4A8-401E15C92A5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AutoShape 2" descr="Afbeeldingsresultaat voor meter">
            <a:extLst>
              <a:ext uri="{FF2B5EF4-FFF2-40B4-BE49-F238E27FC236}">
                <a16:creationId xmlns:a16="http://schemas.microsoft.com/office/drawing/2014/main" id="{8B0DB905-B577-4B2E-BD9C-E209FBE81B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82219" y="1715219"/>
            <a:ext cx="1866181" cy="186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E0F170-9A60-49A8-8301-2DF85897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Dataverbruik</a:t>
            </a:r>
          </a:p>
        </p:txBody>
      </p:sp>
    </p:spTree>
    <p:extLst>
      <p:ext uri="{BB962C8B-B14F-4D97-AF65-F5344CB8AC3E}">
        <p14:creationId xmlns:p14="http://schemas.microsoft.com/office/powerpoint/2010/main" val="1888127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</TotalTime>
  <Words>55</Words>
  <Application>Microsoft Office PowerPoint</Application>
  <PresentationFormat>Breedbeeld</PresentationFormat>
  <Paragraphs>31</Paragraphs>
  <Slides>10</Slides>
  <Notes>0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Netwerken en internet</vt:lpstr>
      <vt:lpstr>Status</vt:lpstr>
      <vt:lpstr>Wi-Fi </vt:lpstr>
      <vt:lpstr>Ethernet </vt:lpstr>
      <vt:lpstr>Inbelverbindingen</vt:lpstr>
      <vt:lpstr>VPN -Virtual Private Network </vt:lpstr>
      <vt:lpstr>Vliegtuigstand</vt:lpstr>
      <vt:lpstr>Mobiele hotspot</vt:lpstr>
      <vt:lpstr>Dataverbruik</vt:lpstr>
      <vt:lpstr>Proxy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>casper naudts</cp:lastModifiedBy>
  <cp:revision>1</cp:revision>
  <dcterms:created xsi:type="dcterms:W3CDTF">2012-07-30T23:35:21Z</dcterms:created>
  <dcterms:modified xsi:type="dcterms:W3CDTF">2017-10-27T09:17:58Z</dcterms:modified>
</cp:coreProperties>
</file>