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456" autoAdjust="0"/>
  </p:normalViewPr>
  <p:slideViewPr>
    <p:cSldViewPr>
      <p:cViewPr varScale="1">
        <p:scale>
          <a:sx n="55" d="100"/>
          <a:sy n="55" d="100"/>
        </p:scale>
        <p:origin x="43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7E7DF-7550-4EC6-9E49-17FD57ECFF24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9CC9F-6647-4D01-82F6-3ABB16BDC3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50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88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70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6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51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3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8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54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8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8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9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3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Certificates</a:t>
            </a:r>
            <a:r>
              <a:rPr lang="nl-BE" dirty="0" smtClean="0"/>
              <a:t> - PKI</a:t>
            </a:r>
            <a:endParaRPr lang="en-US" dirty="0"/>
          </a:p>
        </p:txBody>
      </p:sp>
      <p:pic>
        <p:nvPicPr>
          <p:cNvPr id="5" name="Picture 2" descr="E:\Dropbox\PXL-IT Team\stijlgidsen\PXL\sjablonen\logo_pxl_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52400"/>
            <a:ext cx="1965960" cy="12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s3.amazonaws.com/cdn.freshdesk.com/data/helpdesk/attachments/production/5023503116/original/image1.jpg?143473057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042" y="3600450"/>
            <a:ext cx="3663916" cy="282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Public </a:t>
            </a:r>
            <a:r>
              <a:rPr lang="nl-BE" dirty="0" err="1" smtClean="0"/>
              <a:t>Key</a:t>
            </a:r>
            <a:r>
              <a:rPr lang="nl-BE" dirty="0" smtClean="0"/>
              <a:t> </a:t>
            </a:r>
            <a:r>
              <a:rPr lang="nl-BE" dirty="0" err="1"/>
              <a:t>I</a:t>
            </a:r>
            <a:r>
              <a:rPr lang="nl-BE" dirty="0" err="1" smtClean="0"/>
              <a:t>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562600"/>
          </a:xfrm>
        </p:spPr>
        <p:txBody>
          <a:bodyPr>
            <a:normAutofit fontScale="92500"/>
          </a:bodyPr>
          <a:lstStyle/>
          <a:p>
            <a:r>
              <a:rPr lang="nl-BE" dirty="0" smtClean="0">
                <a:solidFill>
                  <a:srgbClr val="0070C0"/>
                </a:solidFill>
              </a:rPr>
              <a:t>Probleem</a:t>
            </a:r>
            <a:r>
              <a:rPr lang="nl-BE" dirty="0" smtClean="0"/>
              <a:t> bij public key:</a:t>
            </a:r>
          </a:p>
          <a:p>
            <a:pPr lvl="1"/>
            <a:r>
              <a:rPr lang="nl-BE" i="1" dirty="0" smtClean="0">
                <a:solidFill>
                  <a:srgbClr val="00B050"/>
                </a:solidFill>
              </a:rPr>
              <a:t>Garanderen dat een </a:t>
            </a:r>
            <a:r>
              <a:rPr lang="nl-BE" i="1" u="sng" dirty="0" smtClean="0">
                <a:solidFill>
                  <a:srgbClr val="00B050"/>
                </a:solidFill>
              </a:rPr>
              <a:t>bepaalde public key</a:t>
            </a:r>
            <a:r>
              <a:rPr lang="nl-BE" i="1" dirty="0" smtClean="0">
                <a:solidFill>
                  <a:srgbClr val="00B050"/>
                </a:solidFill>
              </a:rPr>
              <a:t> bij die </a:t>
            </a:r>
            <a:r>
              <a:rPr lang="nl-BE" i="1" u="sng" dirty="0" smtClean="0">
                <a:solidFill>
                  <a:srgbClr val="00B050"/>
                </a:solidFill>
              </a:rPr>
              <a:t>bepaalde persoon</a:t>
            </a:r>
            <a:r>
              <a:rPr lang="nl-BE" i="1" dirty="0" smtClean="0">
                <a:solidFill>
                  <a:srgbClr val="00B050"/>
                </a:solidFill>
              </a:rPr>
              <a:t> hoort</a:t>
            </a:r>
          </a:p>
          <a:p>
            <a:pPr lvl="1"/>
            <a:r>
              <a:rPr lang="nl-BE" dirty="0" smtClean="0"/>
              <a:t>A wil bericht sturen naar B</a:t>
            </a:r>
          </a:p>
          <a:p>
            <a:pPr lvl="2"/>
            <a:r>
              <a:rPr lang="nl-BE" dirty="0" smtClean="0"/>
              <a:t>A vraagt public key van B</a:t>
            </a:r>
          </a:p>
          <a:p>
            <a:pPr lvl="2"/>
            <a:r>
              <a:rPr lang="nl-BE" dirty="0" smtClean="0"/>
              <a:t>B stuurt die naar A, maar wordt onderschept door C</a:t>
            </a:r>
          </a:p>
          <a:p>
            <a:pPr lvl="2"/>
            <a:r>
              <a:rPr lang="nl-BE" dirty="0" smtClean="0"/>
              <a:t>C stuurt zijn public key naar A</a:t>
            </a:r>
          </a:p>
          <a:p>
            <a:pPr lvl="2"/>
            <a:r>
              <a:rPr lang="nl-BE" dirty="0" smtClean="0"/>
              <a:t>A vercijfert bericht met public key van C en verstuurt dit naar B</a:t>
            </a:r>
          </a:p>
          <a:p>
            <a:pPr lvl="2"/>
            <a:r>
              <a:rPr lang="nl-BE" dirty="0" smtClean="0"/>
              <a:t>C onderschept dit bericht, ontcijfert met zijn private key, verandert en vercijfert met zijn public key-&gt; stuurt verder naar B</a:t>
            </a:r>
          </a:p>
          <a:p>
            <a:r>
              <a:rPr lang="nl-BE" dirty="0" smtClean="0"/>
              <a:t>PKI biedt faciliteiten en maatregelen voor het beheer van public keys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Public key infrastructuur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nl-BE" dirty="0" smtClean="0"/>
              <a:t>Wat is PKI?</a:t>
            </a:r>
          </a:p>
          <a:p>
            <a:pPr lvl="1"/>
            <a:r>
              <a:rPr lang="nl-BE" dirty="0" smtClean="0"/>
              <a:t>Technologie: public key technologie gebruikt voor encryptie, samen met </a:t>
            </a:r>
            <a:r>
              <a:rPr lang="nl-BE" b="1" u="sng" dirty="0" smtClean="0">
                <a:solidFill>
                  <a:srgbClr val="0070C0"/>
                </a:solidFill>
              </a:rPr>
              <a:t>digitale certificaten</a:t>
            </a:r>
          </a:p>
          <a:p>
            <a:pPr lvl="1"/>
            <a:r>
              <a:rPr lang="nl-BE" dirty="0" smtClean="0"/>
              <a:t>Infrastructure: certification authorities en security management</a:t>
            </a:r>
          </a:p>
          <a:p>
            <a:pPr lvl="1"/>
            <a:r>
              <a:rPr lang="nl-BE" dirty="0" smtClean="0"/>
              <a:t>Services: vertrouwelijkheid, authenticiteit, integriteit en onweerlegbaarheid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2975" y="4625588"/>
            <a:ext cx="4391025" cy="223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Digitale certificaten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i="1" dirty="0" err="1" smtClean="0">
                <a:solidFill>
                  <a:srgbClr val="0070C0"/>
                </a:solidFill>
              </a:rPr>
              <a:t>Certificaat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</a:rPr>
              <a:t>verbindt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</a:rPr>
              <a:t>een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</a:rPr>
              <a:t>publieke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</a:rPr>
              <a:t>sleutel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</a:rPr>
              <a:t>aan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</a:rPr>
              <a:t>een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</a:rPr>
              <a:t>individu</a:t>
            </a:r>
            <a:r>
              <a:rPr lang="en-US" i="1" dirty="0" smtClean="0">
                <a:solidFill>
                  <a:srgbClr val="0070C0"/>
                </a:solidFill>
              </a:rPr>
              <a:t> of </a:t>
            </a:r>
            <a:r>
              <a:rPr lang="en-US" i="1" dirty="0" err="1" smtClean="0">
                <a:solidFill>
                  <a:srgbClr val="0070C0"/>
                </a:solidFill>
              </a:rPr>
              <a:t>organisatie</a:t>
            </a:r>
            <a:endParaRPr lang="en-US" i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= </a:t>
            </a:r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identiteitskaart</a:t>
            </a:r>
            <a:endParaRPr lang="en-US" dirty="0" smtClean="0"/>
          </a:p>
          <a:p>
            <a:r>
              <a:rPr lang="en-US" dirty="0" err="1" smtClean="0"/>
              <a:t>Uitgereikt</a:t>
            </a:r>
            <a:r>
              <a:rPr lang="en-US" dirty="0" smtClean="0"/>
              <a:t> door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Certification Authority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CA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= trusted third party</a:t>
            </a:r>
          </a:p>
          <a:p>
            <a:pPr lvl="1"/>
            <a:r>
              <a:rPr lang="en-US" dirty="0" err="1" smtClean="0"/>
              <a:t>Gebaseerd</a:t>
            </a:r>
            <a:r>
              <a:rPr lang="en-US" dirty="0" smtClean="0"/>
              <a:t> op de </a:t>
            </a:r>
            <a:r>
              <a:rPr lang="en-US" u="sng" dirty="0" smtClean="0">
                <a:solidFill>
                  <a:srgbClr val="00B050"/>
                </a:solidFill>
              </a:rPr>
              <a:t>X.509v3</a:t>
            </a:r>
            <a:r>
              <a:rPr lang="en-US" dirty="0" smtClean="0"/>
              <a:t>-standaard, </a:t>
            </a:r>
            <a:r>
              <a:rPr lang="en-US" dirty="0" err="1" smtClean="0"/>
              <a:t>ze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dus</a:t>
            </a:r>
            <a:r>
              <a:rPr lang="en-US" dirty="0" smtClean="0"/>
              <a:t> </a:t>
            </a:r>
            <a:r>
              <a:rPr lang="en-US" dirty="0" err="1" smtClean="0"/>
              <a:t>gestandariseerd</a:t>
            </a:r>
            <a:r>
              <a:rPr lang="en-US" dirty="0" smtClean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 smtClean="0"/>
              <a:t>  PKI - certificaten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smtClean="0"/>
              <a:t>Inhoud certificaat: </a:t>
            </a:r>
          </a:p>
          <a:p>
            <a:pPr lvl="1"/>
            <a:r>
              <a:rPr lang="nl-BE" dirty="0" smtClean="0">
                <a:solidFill>
                  <a:srgbClr val="00B050"/>
                </a:solidFill>
              </a:rPr>
              <a:t>Public key </a:t>
            </a:r>
            <a:r>
              <a:rPr lang="nl-BE" dirty="0" smtClean="0"/>
              <a:t>+ extra gegevens </a:t>
            </a:r>
          </a:p>
          <a:p>
            <a:pPr lvl="2"/>
            <a:r>
              <a:rPr lang="nl-BE" i="1" dirty="0" smtClean="0">
                <a:solidFill>
                  <a:srgbClr val="0070C0"/>
                </a:solidFill>
              </a:rPr>
              <a:t>Elektronisch ondertekend door CA</a:t>
            </a:r>
          </a:p>
          <a:p>
            <a:pPr lvl="2"/>
            <a:r>
              <a:rPr lang="nl-BE" dirty="0" smtClean="0"/>
              <a:t>Door die handtekening garandeert de CA dat public key in certificaat bij een bepaalde persoon hoort</a:t>
            </a:r>
          </a:p>
          <a:p>
            <a:pPr lvl="2"/>
            <a:r>
              <a:rPr lang="nl-BE" dirty="0" smtClean="0"/>
              <a:t>Als je CA vertrouwt, dan wordt ook inhoud certificaat vertrouwd</a:t>
            </a:r>
          </a:p>
          <a:p>
            <a:pPr lvl="2"/>
            <a:r>
              <a:rPr lang="nl-BE" dirty="0" smtClean="0"/>
              <a:t>X.509 certificaat:</a:t>
            </a:r>
          </a:p>
          <a:p>
            <a:pPr lvl="3"/>
            <a:r>
              <a:rPr lang="nl-BE" dirty="0" smtClean="0"/>
              <a:t>Versienummer, serienummer, uitgever, geldigheidsperiode,eigenaar, handtekening CA,...</a:t>
            </a:r>
          </a:p>
          <a:p>
            <a:pPr lvl="3"/>
            <a:r>
              <a:rPr lang="nl-BE" b="1" dirty="0" smtClean="0">
                <a:solidFill>
                  <a:srgbClr val="7030A0"/>
                </a:solidFill>
              </a:rPr>
              <a:t>Verbindt een distinguished name (DN) aan publieke sleutel</a:t>
            </a:r>
          </a:p>
          <a:p>
            <a:pPr lvl="4"/>
            <a:r>
              <a:rPr lang="nl-BE" dirty="0" smtClean="0"/>
              <a:t>DN: serie van naam value paars </a:t>
            </a:r>
          </a:p>
          <a:p>
            <a:pPr lvl="5"/>
            <a:r>
              <a:rPr lang="nl-BE" dirty="0" smtClean="0"/>
              <a:t>OU (organisatie)= Jansen, CN (gebruikersnaam)=Henk Jansens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0"/>
            <a:ext cx="1785001" cy="224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-1"/>
            <a:ext cx="2209800" cy="204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145120"/>
            <a:ext cx="2316671" cy="171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Soorten certificaten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BE" u="sng" dirty="0" smtClean="0">
                <a:solidFill>
                  <a:srgbClr val="0070C0"/>
                </a:solidFill>
              </a:rPr>
              <a:t>Persoonsgebonden certificaat</a:t>
            </a:r>
          </a:p>
          <a:p>
            <a:pPr lvl="1"/>
            <a:r>
              <a:rPr lang="nl-BE" dirty="0" smtClean="0"/>
              <a:t>Gekoppeld aan 1 persoon</a:t>
            </a:r>
          </a:p>
          <a:p>
            <a:r>
              <a:rPr lang="nl-BE" u="sng" dirty="0" smtClean="0">
                <a:solidFill>
                  <a:srgbClr val="0070C0"/>
                </a:solidFill>
              </a:rPr>
              <a:t>Rolgebonden certificaat</a:t>
            </a:r>
          </a:p>
          <a:p>
            <a:pPr lvl="1"/>
            <a:r>
              <a:rPr lang="nl-BE" dirty="0" smtClean="0"/>
              <a:t>Rol die een persoon vervult binnen een organisatie</a:t>
            </a:r>
          </a:p>
          <a:p>
            <a:r>
              <a:rPr lang="nl-BE" u="sng" dirty="0" smtClean="0">
                <a:solidFill>
                  <a:srgbClr val="0070C0"/>
                </a:solidFill>
              </a:rPr>
              <a:t>Toepassingsgebonden certificaat</a:t>
            </a:r>
          </a:p>
          <a:p>
            <a:pPr lvl="1"/>
            <a:r>
              <a:rPr lang="nl-BE" dirty="0" smtClean="0"/>
              <a:t>Applicaties die zelf gegevens (veilig) versturen, gaan die gegevens ondertekenen, bv een server die log-info iedere dag doorstuurt naar een aantal admins</a:t>
            </a:r>
          </a:p>
          <a:p>
            <a:r>
              <a:rPr lang="nl-BE" u="sng" dirty="0" smtClean="0">
                <a:solidFill>
                  <a:srgbClr val="0070C0"/>
                </a:solidFill>
              </a:rPr>
              <a:t>SSL-servercertificaat</a:t>
            </a:r>
          </a:p>
          <a:p>
            <a:pPr lvl="1"/>
            <a:r>
              <a:rPr lang="nl-BE" dirty="0" smtClean="0"/>
              <a:t>Beveiligd verbinding tussen client en server (bv Citrix and the sort)</a:t>
            </a:r>
          </a:p>
          <a:p>
            <a:pPr lvl="1"/>
            <a:r>
              <a:rPr lang="nl-BE" dirty="0" smtClean="0"/>
              <a:t>Identificatie van het IP-adres + domain name van de server</a:t>
            </a:r>
          </a:p>
          <a:p>
            <a:pPr lvl="1"/>
            <a:r>
              <a:rPr lang="nl-BE" dirty="0" smtClean="0"/>
              <a:t>Gebruiker zit op de juiste website en gegevens die hij invult kunnen niet door derden worden afgeluisterd</a:t>
            </a:r>
          </a:p>
          <a:p>
            <a:r>
              <a:rPr lang="nl-BE" u="sng" dirty="0" smtClean="0">
                <a:solidFill>
                  <a:srgbClr val="0070C0"/>
                </a:solidFill>
              </a:rPr>
              <a:t>Signing certificaat</a:t>
            </a:r>
          </a:p>
          <a:p>
            <a:pPr lvl="1"/>
            <a:r>
              <a:rPr lang="nl-BE" dirty="0" smtClean="0"/>
              <a:t>Ondertekening van software: code afkomstig van ondertekenaar (Bv. Java Web Start – Signed jar)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1397</TotalTime>
  <Words>365</Words>
  <Application>Microsoft Office PowerPoint</Application>
  <PresentationFormat>Diavoorstelling (4:3)</PresentationFormat>
  <Paragraphs>46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9" baseType="lpstr">
      <vt:lpstr>Arial</vt:lpstr>
      <vt:lpstr>Calibri</vt:lpstr>
      <vt:lpstr>Kantoorthema</vt:lpstr>
      <vt:lpstr>Certificates - PKI</vt:lpstr>
      <vt:lpstr>Public Key Infrastructure</vt:lpstr>
      <vt:lpstr>Public key infrastructuur</vt:lpstr>
      <vt:lpstr>Digitale certificaten</vt:lpstr>
      <vt:lpstr>  PKI - certificaten</vt:lpstr>
      <vt:lpstr>Soorten certificaten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key infrastructuur</dc:title>
  <dc:creator/>
  <cp:lastModifiedBy>Bram Heyns</cp:lastModifiedBy>
  <cp:revision>86</cp:revision>
  <dcterms:created xsi:type="dcterms:W3CDTF">2006-08-16T00:00:00Z</dcterms:created>
  <dcterms:modified xsi:type="dcterms:W3CDTF">2016-02-16T11:25:46Z</dcterms:modified>
</cp:coreProperties>
</file>