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9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94" autoAdjust="0"/>
  </p:normalViewPr>
  <p:slideViewPr>
    <p:cSldViewPr>
      <p:cViewPr varScale="1">
        <p:scale>
          <a:sx n="57" d="100"/>
          <a:sy n="57" d="100"/>
        </p:scale>
        <p:origin x="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Franklin Gothic Book" pitchFamily="34" charset="0"/>
              </a:defRPr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99B0BF5D-5E09-483A-969A-95083F11F475}" type="datetimeFigureOut">
              <a:rPr lang="nl-NL"/>
              <a:pPr/>
              <a:t>16-2-2016</a:t>
            </a:fld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Franklin Gothic Book" pitchFamily="34" charset="0"/>
              </a:defRPr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326950F2-8B6D-4204-8DB4-28D4F4FD92B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8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31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064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68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32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156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1219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Beveiliging van het web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295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nl-BE" dirty="0" smtClean="0"/>
              <a:t>Beveiligd elektronisch dataverkeer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514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6623"/>
            <a:ext cx="57150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8843"/>
            <a:ext cx="2815921" cy="166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8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Web 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#websites groeit </a:t>
            </a:r>
            <a:r>
              <a:rPr lang="nl-BE" dirty="0" smtClean="0">
                <a:solidFill>
                  <a:srgbClr val="00B050"/>
                </a:solidFill>
              </a:rPr>
              <a:t>exponentieel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# toepassingen van e-commerce ook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Maar het internet en het web zijn zeer kwetsbaar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Gevaren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Internet werkt in </a:t>
            </a:r>
            <a:r>
              <a:rPr lang="nl-BE" dirty="0" smtClean="0">
                <a:solidFill>
                  <a:srgbClr val="0070C0"/>
                </a:solidFill>
              </a:rPr>
              <a:t>2 richtingen</a:t>
            </a:r>
            <a:r>
              <a:rPr lang="nl-BE" dirty="0" smtClean="0"/>
              <a:t>, dus ook mogelijk van client naar server  </a:t>
            </a:r>
          </a:p>
          <a:p>
            <a:pPr marL="914400" lvl="2" indent="0">
              <a:buNone/>
              <a:defRPr/>
            </a:pPr>
            <a:r>
              <a:rPr lang="nl-BE" dirty="0"/>
              <a:t>	</a:t>
            </a:r>
            <a:r>
              <a:rPr lang="nl-BE" dirty="0" smtClean="0"/>
              <a:t>(ipv normaal server</a:t>
            </a:r>
            <a:r>
              <a:rPr lang="nl-BE" dirty="0" smtClean="0">
                <a:sym typeface="Wingdings" pitchFamily="2" charset="2"/>
              </a:rPr>
              <a:t>client</a:t>
            </a:r>
            <a:r>
              <a:rPr lang="nl-BE" dirty="0" smtClean="0"/>
              <a:t>)</a:t>
            </a:r>
          </a:p>
          <a:p>
            <a:pPr lvl="2" fontAlgn="auto">
              <a:spcAft>
                <a:spcPts val="0"/>
              </a:spcAft>
              <a:buNone/>
              <a:defRPr/>
            </a:pPr>
            <a:r>
              <a:rPr lang="nl-BE" dirty="0" smtClean="0">
                <a:sym typeface="Wingdings" pitchFamily="2" charset="2"/>
              </a:rPr>
              <a:t>		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kwetsbaar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Webbrowsers zijn gemakkelijk te gebruiken, webservers gemakkelijk te configureren, maar onderliggende technologie is complex</a:t>
            </a:r>
          </a:p>
          <a:p>
            <a:pPr lvl="2" fontAlgn="auto">
              <a:spcAft>
                <a:spcPts val="0"/>
              </a:spcAft>
              <a:buNone/>
              <a:defRPr/>
            </a:pPr>
            <a:r>
              <a:rPr lang="nl-BE" dirty="0" smtClean="0">
                <a:sym typeface="Wingdings" pitchFamily="2" charset="2"/>
              </a:rPr>
              <a:t>		</a:t>
            </a:r>
            <a:r>
              <a:rPr lang="nl-BE" dirty="0" smtClean="0"/>
              <a:t>mogelijks veel veiligheidsrisico’s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Webserver kan toegangsportaal zijn tot bedrijfsnetwerk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>
                <a:solidFill>
                  <a:srgbClr val="0070C0"/>
                </a:solidFill>
              </a:rPr>
              <a:t>Veel gebruikers zijn zich niet bewust van de veiligheidsrisico’s</a:t>
            </a:r>
            <a:endParaRPr lang="nl-BE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Soorten bedreigingen </a:t>
            </a:r>
            <a:endParaRPr lang="nl-BE" dirty="0"/>
          </a:p>
        </p:txBody>
      </p:sp>
      <p:pic>
        <p:nvPicPr>
          <p:cNvPr id="1536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428" y="1447800"/>
            <a:ext cx="8970818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Web verkeer beveiligen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5303837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dirty="0" smtClean="0"/>
              <a:t>Methoden tot beveiligen van web zijn bijna hetzelfde qua services en mechanismen, </a:t>
            </a:r>
          </a:p>
          <a:p>
            <a:pPr lvl="1">
              <a:buFont typeface="Wingdings 2"/>
              <a:buChar char=""/>
              <a:defRPr/>
            </a:pPr>
            <a:r>
              <a:rPr lang="nl-BE" dirty="0" smtClean="0"/>
              <a:t>maar verschillen in toepassingsbereik en </a:t>
            </a:r>
            <a:r>
              <a:rPr lang="nl-BE" dirty="0" smtClean="0">
                <a:solidFill>
                  <a:srgbClr val="0070C0"/>
                </a:solidFill>
              </a:rPr>
              <a:t>plaats op de TCP/IP protocol stack (OSI)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endParaRPr lang="nl-BE" dirty="0" smtClean="0"/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endParaRPr lang="nl-BE" dirty="0" smtClean="0"/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u="sng" dirty="0" smtClean="0">
                <a:solidFill>
                  <a:srgbClr val="00B050"/>
                </a:solidFill>
              </a:rPr>
              <a:t>Methode 1: gebruik van </a:t>
            </a:r>
            <a:r>
              <a:rPr lang="nl-BE" b="1" i="1" u="sng" dirty="0" smtClean="0">
                <a:solidFill>
                  <a:srgbClr val="00B050"/>
                </a:solidFill>
              </a:rPr>
              <a:t>IPSec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Voordelen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nl-BE" dirty="0" smtClean="0"/>
              <a:t>Transparant voor eindgebruikers en toepassingen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nl-BE" dirty="0" smtClean="0"/>
              <a:t>Universele oplossing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nl-BE" dirty="0" smtClean="0"/>
              <a:t>Filtermogelijkheid : alleen verkeer dat beveiligd moet worden heeft de IPSec overhead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endParaRPr lang="nl-BE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960914"/>
            <a:ext cx="2971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Web verkeer beveiligen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3900" cy="4525963"/>
          </a:xfrm>
        </p:spPr>
        <p:txBody>
          <a:bodyPr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u="sng" dirty="0" smtClean="0">
                <a:solidFill>
                  <a:srgbClr val="00B050"/>
                </a:solidFill>
              </a:rPr>
              <a:t>Methode 2: </a:t>
            </a:r>
            <a:r>
              <a:rPr lang="nl-BE" b="1" i="1" u="sng" dirty="0" smtClean="0">
                <a:solidFill>
                  <a:srgbClr val="00B050"/>
                </a:solidFill>
              </a:rPr>
              <a:t>SSL en TLS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Beveiliging direct bovenop TCP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De meeste browsers en webservers hebben SSL geimplementeerd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Applicatie moet zo ontworpen zijn om SSL/TLS te gebruiken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endParaRPr lang="nl-BE" dirty="0" smtClean="0"/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nl-BE" u="sng" dirty="0" smtClean="0">
                <a:solidFill>
                  <a:srgbClr val="00B050"/>
                </a:solidFill>
              </a:rPr>
              <a:t>Methode 3: </a:t>
            </a:r>
            <a:r>
              <a:rPr lang="nl-BE" u="sng" dirty="0" err="1" smtClean="0">
                <a:solidFill>
                  <a:srgbClr val="00B050"/>
                </a:solidFill>
              </a:rPr>
              <a:t>toepassingsgebonden</a:t>
            </a:r>
            <a:r>
              <a:rPr lang="nl-BE" u="sng" dirty="0" smtClean="0">
                <a:solidFill>
                  <a:srgbClr val="00B050"/>
                </a:solidFill>
              </a:rPr>
              <a:t> beveiligingsservices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Service kan nu op maat van de toepassing worden gemaakt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nl-BE" dirty="0" smtClean="0"/>
              <a:t>S/MIME - PGP bijvoorbeeld</a:t>
            </a:r>
            <a:endParaRPr lang="nl-BE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09600"/>
            <a:ext cx="22479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6175" y="5029200"/>
            <a:ext cx="29178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Web verkeer beveiligen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257799"/>
          </a:xfrm>
        </p:spPr>
        <p:txBody>
          <a:bodyPr>
            <a:normAutofit lnSpcReduction="10000"/>
          </a:bodyPr>
          <a:lstStyle/>
          <a:p>
            <a:r>
              <a:rPr lang="nl-BE" dirty="0" smtClean="0">
                <a:solidFill>
                  <a:srgbClr val="00B050"/>
                </a:solidFill>
              </a:rPr>
              <a:t>Samenvatting</a:t>
            </a:r>
          </a:p>
          <a:p>
            <a:pPr lvl="1"/>
            <a:r>
              <a:rPr lang="nl-BE" sz="2400" u="sng" dirty="0" smtClean="0">
                <a:solidFill>
                  <a:srgbClr val="0070C0"/>
                </a:solidFill>
              </a:rPr>
              <a:t>Applicatielaag</a:t>
            </a:r>
          </a:p>
          <a:p>
            <a:pPr lvl="2"/>
            <a:r>
              <a:rPr lang="nl-BE" sz="2000" dirty="0" smtClean="0"/>
              <a:t>PGP, SET, S/MIME, Kerberos</a:t>
            </a:r>
          </a:p>
          <a:p>
            <a:pPr lvl="1"/>
            <a:r>
              <a:rPr lang="nl-BE" sz="2400" u="sng" dirty="0" smtClean="0">
                <a:solidFill>
                  <a:srgbClr val="0070C0"/>
                </a:solidFill>
              </a:rPr>
              <a:t>Transportlaag</a:t>
            </a:r>
          </a:p>
          <a:p>
            <a:pPr lvl="2"/>
            <a:r>
              <a:rPr lang="nl-BE" sz="2000" dirty="0" smtClean="0"/>
              <a:t>SSL/TLS</a:t>
            </a:r>
          </a:p>
          <a:p>
            <a:pPr lvl="1"/>
            <a:r>
              <a:rPr lang="nl-BE" sz="2400" u="sng" dirty="0" smtClean="0">
                <a:solidFill>
                  <a:srgbClr val="0070C0"/>
                </a:solidFill>
              </a:rPr>
              <a:t>Netwerklaag</a:t>
            </a:r>
          </a:p>
          <a:p>
            <a:pPr lvl="2"/>
            <a:r>
              <a:rPr lang="nl-BE" sz="2000" dirty="0" smtClean="0"/>
              <a:t>IPsec</a:t>
            </a:r>
          </a:p>
          <a:p>
            <a:pPr lvl="1"/>
            <a:r>
              <a:rPr lang="nl-BE" sz="2400" u="sng" dirty="0" smtClean="0">
                <a:solidFill>
                  <a:srgbClr val="0070C0"/>
                </a:solidFill>
              </a:rPr>
              <a:t>Data link laag</a:t>
            </a:r>
          </a:p>
          <a:p>
            <a:pPr lvl="2"/>
            <a:r>
              <a:rPr lang="nl-BE" sz="2000" dirty="0" smtClean="0"/>
              <a:t>Beveiliging van wireless communication</a:t>
            </a:r>
          </a:p>
          <a:p>
            <a:pPr lvl="3"/>
            <a:r>
              <a:rPr lang="nl-BE" sz="1600" dirty="0" smtClean="0"/>
              <a:t>IEEE 802.1X, EAP, Radius, WEP, WPA</a:t>
            </a:r>
          </a:p>
          <a:p>
            <a:pPr lvl="3"/>
            <a:r>
              <a:rPr lang="nl-BE" sz="1600" dirty="0" smtClean="0"/>
              <a:t>Wordt niet expliciet gezien in dit vak</a:t>
            </a:r>
          </a:p>
          <a:p>
            <a:pPr lvl="2"/>
            <a:r>
              <a:rPr lang="nl-BE" sz="2000" dirty="0" smtClean="0"/>
              <a:t>Beveiliging van ‘gewone’ laag 2 verkeer</a:t>
            </a:r>
          </a:p>
          <a:p>
            <a:pPr lvl="3"/>
            <a:r>
              <a:rPr lang="nl-BE" sz="1600" dirty="0" smtClean="0"/>
              <a:t>Hardware-matig, meestal P2P  (PPTP:P2P tunneling protoc., of Frame Relay – ATM encryptie)</a:t>
            </a:r>
          </a:p>
          <a:p>
            <a:pPr lvl="3"/>
            <a:r>
              <a:rPr lang="nl-BE" sz="1600" dirty="0" smtClean="0"/>
              <a:t>Wordt niet expliciet gezien in dit vak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</TotalTime>
  <Words>219</Words>
  <Application>Microsoft Office PowerPoint</Application>
  <PresentationFormat>Diavoorstelling (4:3)</PresentationFormat>
  <Paragraphs>49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Wingdings</vt:lpstr>
      <vt:lpstr>Wingdings 2</vt:lpstr>
      <vt:lpstr>Kantoorthema</vt:lpstr>
      <vt:lpstr>Beveiliging van het web</vt:lpstr>
      <vt:lpstr>Web security</vt:lpstr>
      <vt:lpstr>Soorten bedreigingen </vt:lpstr>
      <vt:lpstr>Web verkeer beveiligen</vt:lpstr>
      <vt:lpstr>Web verkeer beveiligen</vt:lpstr>
      <vt:lpstr>Web verkeer beveiligen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Beveiliging van het web</dc:title>
  <dc:creator/>
  <cp:lastModifiedBy>Bram Heyns</cp:lastModifiedBy>
  <cp:revision>118</cp:revision>
  <dcterms:created xsi:type="dcterms:W3CDTF">2006-08-16T00:00:00Z</dcterms:created>
  <dcterms:modified xsi:type="dcterms:W3CDTF">2016-02-16T11:34:47Z</dcterms:modified>
</cp:coreProperties>
</file>