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315" r:id="rId6"/>
    <p:sldId id="316" r:id="rId7"/>
    <p:sldId id="317" r:id="rId8"/>
    <p:sldId id="318" r:id="rId9"/>
    <p:sldId id="319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jke Willems" initials="MW" lastIdx="1" clrIdx="0">
    <p:extLst>
      <p:ext uri="{19B8F6BF-5375-455C-9EA6-DF929625EA0E}">
        <p15:presenceInfo xmlns:p15="http://schemas.microsoft.com/office/powerpoint/2012/main" userId="S-1-5-21-1886147242-600034149-3961559718-30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67803" autoAdjust="0"/>
  </p:normalViewPr>
  <p:slideViewPr>
    <p:cSldViewPr snapToGrid="0">
      <p:cViewPr varScale="1">
        <p:scale>
          <a:sx n="77" d="100"/>
          <a:sy n="77" d="100"/>
        </p:scale>
        <p:origin x="133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E753A-9A06-804F-98E6-FD33E57F14C8}" type="datetimeFigureOut">
              <a:rPr lang="nl-NL" smtClean="0"/>
              <a:t>8-2-2019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191BA-05A7-A44A-B328-DC6A54A84F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6542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929B0-1419-4F46-AF09-C71DE1BDA924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168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9" y="1113180"/>
            <a:ext cx="9144000" cy="2033637"/>
          </a:xfrm>
        </p:spPr>
        <p:txBody>
          <a:bodyPr anchor="b"/>
          <a:lstStyle>
            <a:lvl1pPr algn="ctr">
              <a:defRPr sz="6000"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697355" y="3322846"/>
            <a:ext cx="4797288" cy="216355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8/02/2019</a:t>
            </a:fld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94" y="3504354"/>
            <a:ext cx="3691761" cy="3353646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1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8/02/2019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9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8/02/2019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1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8/02/2019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5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8/02/2019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1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8/02/2019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2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8/02/2019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8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2427890" y="6356350"/>
            <a:ext cx="1411014" cy="365125"/>
          </a:xfrm>
        </p:spPr>
        <p:txBody>
          <a:bodyPr/>
          <a:lstStyle/>
          <a:p>
            <a:fld id="{6D69ACB7-8DA7-4AF8-A474-46A1998EDF52}" type="datetimeFigureOut">
              <a:rPr lang="nl-BE" smtClean="0"/>
              <a:t>8/02/2019</a:t>
            </a:fld>
            <a:endParaRPr lang="nl-BE" dirty="0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411014" cy="365125"/>
          </a:xfrm>
        </p:spPr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0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8/02/2019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3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8/02/2019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3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8/02/2019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4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8/02/2019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0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242789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8/02/2019</a:t>
            </a:fld>
            <a:endParaRPr lang="nl-BE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</a:t>
            </a:r>
            <a:r>
              <a:rPr lang="nl-NL" dirty="0" err="1"/>
              <a:t>niveaua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094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8A61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Tx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41027-7817-49F1-BD89-F26E1DE1A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ASP.NET </a:t>
            </a:r>
            <a:r>
              <a:rPr lang="nl-BE" dirty="0" err="1"/>
              <a:t>Core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4165C5F-B5F1-42A1-8D6C-E93FA0F592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4409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Using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Entity</a:t>
            </a:r>
            <a:r>
              <a:rPr lang="nl-BE" dirty="0"/>
              <a:t> Framework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>
          <a:xfrm>
            <a:off x="3232150" y="639921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nl-N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389433DD-59E3-443A-B5F0-33429A59D331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210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802CBA-AFBC-4A2C-BDF9-B3513B29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Entity</a:t>
            </a:r>
            <a:r>
              <a:rPr lang="nl-BE" dirty="0"/>
              <a:t> Framework </a:t>
            </a:r>
            <a:r>
              <a:rPr lang="nl-BE" dirty="0" err="1"/>
              <a:t>Core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F3A10C-2B64-4028-8C6C-E35B131C4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Install</a:t>
            </a:r>
            <a:r>
              <a:rPr lang="nl-BE" dirty="0"/>
              <a:t> </a:t>
            </a:r>
            <a:r>
              <a:rPr lang="nl-BE" dirty="0" err="1"/>
              <a:t>Entity</a:t>
            </a:r>
            <a:r>
              <a:rPr lang="nl-BE" dirty="0"/>
              <a:t> </a:t>
            </a:r>
            <a:r>
              <a:rPr lang="nl-BE" dirty="0" err="1"/>
              <a:t>Framwork</a:t>
            </a:r>
            <a:r>
              <a:rPr lang="nl-BE" dirty="0"/>
              <a:t> </a:t>
            </a:r>
            <a:r>
              <a:rPr lang="nl-BE" dirty="0" err="1"/>
              <a:t>Core</a:t>
            </a:r>
            <a:r>
              <a:rPr lang="nl-BE" dirty="0"/>
              <a:t> (</a:t>
            </a:r>
            <a:r>
              <a:rPr lang="nl-BE" dirty="0" err="1"/>
              <a:t>Microsoft.EntityFrameworkCore.SqlServer</a:t>
            </a:r>
            <a:r>
              <a:rPr lang="nl-BE" dirty="0"/>
              <a:t>)</a:t>
            </a:r>
          </a:p>
          <a:p>
            <a:r>
              <a:rPr lang="nl-BE" dirty="0" err="1"/>
              <a:t>Create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Context Class</a:t>
            </a:r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Tijdelijke aanduiding voor inhoud 3">
            <a:extLst>
              <a:ext uri="{FF2B5EF4-FFF2-40B4-BE49-F238E27FC236}">
                <a16:creationId xmlns:a16="http://schemas.microsoft.com/office/drawing/2014/main" id="{E5F7452A-9473-4CFE-B091-3509D63FC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239" y="3323860"/>
            <a:ext cx="8021236" cy="335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0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56C3C5-F102-4AFE-BDF8-CF9DC73B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Entity</a:t>
            </a:r>
            <a:r>
              <a:rPr lang="nl-BE" dirty="0"/>
              <a:t> Framework </a:t>
            </a:r>
            <a:r>
              <a:rPr lang="nl-BE" dirty="0" err="1"/>
              <a:t>Core</a:t>
            </a:r>
            <a:endParaRPr lang="nl-BE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A7EEC592-0BFE-458E-B4DA-A9064B9BA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6562"/>
            <a:ext cx="6794282" cy="4351338"/>
          </a:xfrm>
          <a:prstGeom prst="rect">
            <a:avLst/>
          </a:prstGeom>
        </p:spPr>
      </p:pic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CFF4EEEE-312C-4580-9DA6-7F19CD70197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SqlRestaurantData</a:t>
            </a:r>
            <a:r>
              <a:rPr lang="nl-BE" dirty="0"/>
              <a:t> Class</a:t>
            </a:r>
          </a:p>
          <a:p>
            <a:endParaRPr lang="nl-BE" dirty="0"/>
          </a:p>
          <a:p>
            <a:pPr marL="0" indent="0">
              <a:buFont typeface="Arial" panose="020B0604020202020204" pitchFamily="34" charset="0"/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6927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D53B10AA-B3CE-468C-A0F1-3FDC602C5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969" y="1906012"/>
            <a:ext cx="8166970" cy="47580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A68250-3464-4A99-8CF1-0EF6070E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Entity</a:t>
            </a:r>
            <a:r>
              <a:rPr lang="nl-BE" dirty="0"/>
              <a:t> Framework </a:t>
            </a:r>
            <a:r>
              <a:rPr lang="nl-BE" dirty="0" err="1"/>
              <a:t>Core</a:t>
            </a:r>
            <a:endParaRPr lang="nl-BE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95532153-C847-4201-B2A3-9B739C49FE37}"/>
              </a:ext>
            </a:extLst>
          </p:cNvPr>
          <p:cNvSpPr/>
          <p:nvPr/>
        </p:nvSpPr>
        <p:spPr>
          <a:xfrm>
            <a:off x="2716061" y="3622279"/>
            <a:ext cx="5513539" cy="11501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5C04855F-4A2D-45E2-B4EA-79AF765E4901}"/>
              </a:ext>
            </a:extLst>
          </p:cNvPr>
          <p:cNvSpPr/>
          <p:nvPr/>
        </p:nvSpPr>
        <p:spPr>
          <a:xfrm>
            <a:off x="2933178" y="5987815"/>
            <a:ext cx="6325643" cy="3970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ADFFFCA3-745D-4C37-8A54-6172BCC9B87A}"/>
              </a:ext>
            </a:extLst>
          </p:cNvPr>
          <p:cNvSpPr/>
          <p:nvPr/>
        </p:nvSpPr>
        <p:spPr>
          <a:xfrm>
            <a:off x="2933178" y="5655945"/>
            <a:ext cx="4471792" cy="2340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8EB6F5BF-9188-4754-861C-2E246052AB89}"/>
              </a:ext>
            </a:extLst>
          </p:cNvPr>
          <p:cNvSpPr txBox="1"/>
          <p:nvPr/>
        </p:nvSpPr>
        <p:spPr>
          <a:xfrm>
            <a:off x="1427967" y="1370609"/>
            <a:ext cx="357687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BE" sz="2800" dirty="0" err="1"/>
              <a:t>Add</a:t>
            </a:r>
            <a:r>
              <a:rPr lang="nl-BE" sz="2800" dirty="0"/>
              <a:t> </a:t>
            </a:r>
            <a:r>
              <a:rPr lang="nl-BE" sz="2800" dirty="0" err="1"/>
              <a:t>EntityFramework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48368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A5DA3-142D-4082-98C1-E0DDEE71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Entity</a:t>
            </a:r>
            <a:r>
              <a:rPr lang="nl-BE" dirty="0"/>
              <a:t> Framework </a:t>
            </a:r>
            <a:r>
              <a:rPr lang="nl-BE" dirty="0" err="1"/>
              <a:t>Core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04565A-CED7-4889-8CB5-0A5C5B91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Add</a:t>
            </a:r>
            <a:r>
              <a:rPr lang="nl-BE" dirty="0"/>
              <a:t>-Migration </a:t>
            </a:r>
            <a:r>
              <a:rPr lang="nl-BE" dirty="0" err="1"/>
              <a:t>initial</a:t>
            </a:r>
            <a:endParaRPr lang="nl-BE" dirty="0"/>
          </a:p>
          <a:p>
            <a:r>
              <a:rPr lang="nl-BE" dirty="0"/>
              <a:t>Update-database</a:t>
            </a:r>
          </a:p>
          <a:p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some</a:t>
            </a:r>
            <a:r>
              <a:rPr lang="nl-BE" dirty="0"/>
              <a:t> data in </a:t>
            </a:r>
            <a:r>
              <a:rPr lang="nl-BE" dirty="0" err="1"/>
              <a:t>the</a:t>
            </a:r>
            <a:r>
              <a:rPr lang="nl-BE" dirty="0"/>
              <a:t> Restaurant </a:t>
            </a:r>
            <a:r>
              <a:rPr lang="nl-BE" dirty="0" err="1"/>
              <a:t>table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Create</a:t>
            </a:r>
            <a:r>
              <a:rPr lang="nl-BE" dirty="0"/>
              <a:t> a new restaurant in </a:t>
            </a:r>
            <a:r>
              <a:rPr lang="nl-BE" dirty="0" err="1"/>
              <a:t>the</a:t>
            </a:r>
            <a:r>
              <a:rPr lang="nl-BE" dirty="0"/>
              <a:t> form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navigating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/home/</a:t>
            </a:r>
            <a:r>
              <a:rPr lang="nl-BE" dirty="0" err="1"/>
              <a:t>create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4CF14D6-04D7-445A-93E1-6A35607F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891" y="3429000"/>
            <a:ext cx="3381375" cy="153352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DF3B02F4-2671-437E-B112-D599D8DC1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788" y="3429000"/>
            <a:ext cx="2319011" cy="200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6463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8F0E765827BE459D2E2F10D4AE71B1" ma:contentTypeVersion="" ma:contentTypeDescription="Een nieuw document maken." ma:contentTypeScope="" ma:versionID="2f46e66c7a6ec4a1edea36aaab90ab9d">
  <xsd:schema xmlns:xsd="http://www.w3.org/2001/XMLSchema" xmlns:xs="http://www.w3.org/2001/XMLSchema" xmlns:p="http://schemas.microsoft.com/office/2006/metadata/properties" xmlns:ns2="1e37ab7a-2f9d-4b11-8a70-b8adeec1f2f3" xmlns:ns3="2dc40555-4930-49f9-9de7-282035349440" xmlns:ns4="3b189b6c-2ec9-404f-8344-cfe33c8ec286" targetNamespace="http://schemas.microsoft.com/office/2006/metadata/properties" ma:root="true" ma:fieldsID="dc1186d27f3c290209c5efceca3a01c8" ns2:_="" ns3:_="" ns4:_="">
    <xsd:import namespace="1e37ab7a-2f9d-4b11-8a70-b8adeec1f2f3"/>
    <xsd:import namespace="2dc40555-4930-49f9-9de7-282035349440"/>
    <xsd:import namespace="3b189b6c-2ec9-404f-8344-cfe33c8ec28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7ab7a-2f9d-4b11-8a70-b8adeec1f2f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Hint-hash delen" ma:internalName="SharingHintHash" ma:readOnly="true">
      <xsd:simpleType>
        <xsd:restriction base="dms:Text"/>
      </xsd:simpleType>
    </xsd:element>
    <xsd:element name="SharedWithDetails" ma:index="10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c40555-4930-49f9-9de7-282035349440" elementFormDefault="qualified">
    <xsd:import namespace="http://schemas.microsoft.com/office/2006/documentManagement/types"/>
    <xsd:import namespace="http://schemas.microsoft.com/office/infopath/2007/PartnerControls"/>
    <xsd:element name="LastSharedByUser" ma:index="11" nillable="true" ma:displayName="Laatst gedeeld, per gebruik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atst gedeeld, per tijdstip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189b6c-2ec9-404f-8344-cfe33c8ec2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e37ab7a-2f9d-4b11-8a70-b8adeec1f2f3">
      <UserInfo>
        <DisplayName>Veerle Asaert</DisplayName>
        <AccountId>904</AccountId>
        <AccountType/>
      </UserInfo>
      <UserInfo>
        <DisplayName>Tristan Fransen</DisplayName>
        <AccountId>157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91D9E19-D54E-45B2-A90B-81CCF0C261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FB9B1D-9A8F-4396-9541-A1E9E30445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37ab7a-2f9d-4b11-8a70-b8adeec1f2f3"/>
    <ds:schemaRef ds:uri="2dc40555-4930-49f9-9de7-282035349440"/>
    <ds:schemaRef ds:uri="3b189b6c-2ec9-404f-8344-cfe33c8ec2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A3E96F-7133-41F5-80DF-B5FE2ECD7683}">
  <ds:schemaRefs>
    <ds:schemaRef ds:uri="3b189b6c-2ec9-404f-8344-cfe33c8ec286"/>
    <ds:schemaRef ds:uri="http://schemas.microsoft.com/office/2006/metadata/properties"/>
    <ds:schemaRef ds:uri="http://purl.org/dc/terms/"/>
    <ds:schemaRef ds:uri="2dc40555-4930-49f9-9de7-282035349440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1e37ab7a-2f9d-4b11-8a70-b8adeec1f2f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5351</TotalTime>
  <Words>67</Words>
  <Application>Microsoft Office PowerPoint</Application>
  <PresentationFormat>Breedbeeld</PresentationFormat>
  <Paragraphs>20</Paragraphs>
  <Slides>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9" baseType="lpstr">
      <vt:lpstr>Arial</vt:lpstr>
      <vt:lpstr>Calibri</vt:lpstr>
      <vt:lpstr>Kantoorthema</vt:lpstr>
      <vt:lpstr>ASP.NET Core</vt:lpstr>
      <vt:lpstr>Using the Entity Framework</vt:lpstr>
      <vt:lpstr>Entity Framework Core</vt:lpstr>
      <vt:lpstr>Entity Framework Core</vt:lpstr>
      <vt:lpstr>Entity Framework Core</vt:lpstr>
      <vt:lpstr>Entity Framework Core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Daenen</dc:creator>
  <cp:lastModifiedBy>Marijke Willems</cp:lastModifiedBy>
  <cp:revision>657</cp:revision>
  <dcterms:created xsi:type="dcterms:W3CDTF">2016-06-13T13:38:04Z</dcterms:created>
  <dcterms:modified xsi:type="dcterms:W3CDTF">2019-02-08T19:48:03Z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0x010100478F0E765827BE459D2E2F10D4AE71B1</vt:lpwstr>
  </property>
</Properties>
</file>