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3"/>
  </p:notesMasterIdLst>
  <p:sldIdLst>
    <p:sldId id="258" r:id="rId2"/>
    <p:sldId id="282" r:id="rId3"/>
    <p:sldId id="281" r:id="rId4"/>
    <p:sldId id="283" r:id="rId5"/>
    <p:sldId id="280" r:id="rId6"/>
    <p:sldId id="276" r:id="rId7"/>
    <p:sldId id="284" r:id="rId8"/>
    <p:sldId id="279" r:id="rId9"/>
    <p:sldId id="285" r:id="rId10"/>
    <p:sldId id="278"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75205" autoAdjust="0"/>
  </p:normalViewPr>
  <p:slideViewPr>
    <p:cSldViewPr snapToGrid="0">
      <p:cViewPr varScale="1">
        <p:scale>
          <a:sx n="86" d="100"/>
          <a:sy n="86" d="100"/>
        </p:scale>
        <p:origin x="149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CC7DD-26E7-485E-BEC5-03864464C1B4}" type="datetimeFigureOut">
              <a:rPr lang="nl-BE" smtClean="0"/>
              <a:t>1/10/2018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0792C-115E-4A18-B9BC-4BACF0A06FA7}" type="slidenum">
              <a:rPr lang="nl-BE" smtClean="0"/>
              <a:t>‹nr.›</a:t>
            </a:fld>
            <a:endParaRPr lang="nl-BE"/>
          </a:p>
        </p:txBody>
      </p:sp>
    </p:spTree>
    <p:extLst>
      <p:ext uri="{BB962C8B-B14F-4D97-AF65-F5344CB8AC3E}">
        <p14:creationId xmlns:p14="http://schemas.microsoft.com/office/powerpoint/2010/main" val="266485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Er zijn 2 soorten </a:t>
            </a:r>
            <a:r>
              <a:rPr lang="nl-BE" dirty="0" err="1"/>
              <a:t>policies</a:t>
            </a:r>
            <a:r>
              <a:rPr lang="nl-BE" dirty="0"/>
              <a:t>:</a:t>
            </a:r>
          </a:p>
          <a:p>
            <a:r>
              <a:rPr lang="nl-BE" dirty="0"/>
              <a:t>	User </a:t>
            </a:r>
            <a:r>
              <a:rPr lang="nl-BE" dirty="0" err="1"/>
              <a:t>policies</a:t>
            </a:r>
            <a:r>
              <a:rPr lang="nl-BE" dirty="0"/>
              <a:t> (user zelf en bij het inloggen van de user)</a:t>
            </a:r>
          </a:p>
          <a:p>
            <a:r>
              <a:rPr lang="nl-BE" dirty="0"/>
              <a:t>	Computer </a:t>
            </a:r>
            <a:r>
              <a:rPr lang="nl-BE" dirty="0" err="1"/>
              <a:t>policies</a:t>
            </a:r>
            <a:r>
              <a:rPr lang="nl-BE" dirty="0"/>
              <a:t> (computer zelf en is bij het opstarten van de computer)</a:t>
            </a:r>
          </a:p>
          <a:p>
            <a:r>
              <a:rPr lang="nl-BE" dirty="0" err="1"/>
              <a:t>Policies</a:t>
            </a:r>
            <a:r>
              <a:rPr lang="nl-BE" dirty="0"/>
              <a:t> kunnen gebruikt worden om software updates te regelen, of computernamen toewijzen of dingen </a:t>
            </a:r>
            <a:r>
              <a:rPr lang="nl-BE" dirty="0" err="1"/>
              <a:t>herconfigureren</a:t>
            </a:r>
            <a:endParaRPr lang="nl-BE" dirty="0"/>
          </a:p>
          <a:p>
            <a:r>
              <a:rPr lang="nl-BE" dirty="0"/>
              <a:t>OU bevat users, </a:t>
            </a:r>
            <a:r>
              <a:rPr lang="nl-BE" dirty="0" err="1"/>
              <a:t>usergroups</a:t>
            </a:r>
            <a:r>
              <a:rPr lang="nl-BE" dirty="0"/>
              <a:t> en computers (meestal wordt er een OU Users en een OU computers gemaakt)</a:t>
            </a:r>
          </a:p>
          <a:p>
            <a:r>
              <a:rPr lang="nl-BE" dirty="0"/>
              <a:t>In een groter bedrijf met meerdere departementen is het </a:t>
            </a:r>
            <a:r>
              <a:rPr lang="nl-BE" dirty="0" err="1"/>
              <a:t>mss</a:t>
            </a:r>
            <a:r>
              <a:rPr lang="nl-BE" dirty="0"/>
              <a:t> handig om OU te maken via type van computer (subdivisies Apple, HP etc.).</a:t>
            </a:r>
          </a:p>
        </p:txBody>
      </p:sp>
      <p:sp>
        <p:nvSpPr>
          <p:cNvPr id="4" name="Tijdelijke aanduiding voor dianummer 3"/>
          <p:cNvSpPr>
            <a:spLocks noGrp="1"/>
          </p:cNvSpPr>
          <p:nvPr>
            <p:ph type="sldNum" sz="quarter" idx="5"/>
          </p:nvPr>
        </p:nvSpPr>
        <p:spPr/>
        <p:txBody>
          <a:bodyPr/>
          <a:lstStyle/>
          <a:p>
            <a:fld id="{D270792C-115E-4A18-B9BC-4BACF0A06FA7}" type="slidenum">
              <a:rPr lang="nl-BE" smtClean="0"/>
              <a:t>1</a:t>
            </a:fld>
            <a:endParaRPr lang="nl-BE"/>
          </a:p>
        </p:txBody>
      </p:sp>
    </p:spTree>
    <p:extLst>
      <p:ext uri="{BB962C8B-B14F-4D97-AF65-F5344CB8AC3E}">
        <p14:creationId xmlns:p14="http://schemas.microsoft.com/office/powerpoint/2010/main" val="215088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AGDLP (Accounts Global </a:t>
            </a:r>
            <a:r>
              <a:rPr lang="nl-BE" dirty="0" err="1"/>
              <a:t>Groups</a:t>
            </a:r>
            <a:r>
              <a:rPr lang="nl-BE" dirty="0"/>
              <a:t> Domain </a:t>
            </a:r>
            <a:r>
              <a:rPr lang="nl-BE" dirty="0" err="1"/>
              <a:t>Local</a:t>
            </a:r>
            <a:r>
              <a:rPr lang="nl-BE" dirty="0"/>
              <a:t> </a:t>
            </a:r>
            <a:r>
              <a:rPr lang="nl-BE" dirty="0" err="1"/>
              <a:t>Permissions</a:t>
            </a:r>
            <a:r>
              <a:rPr lang="nl-BE" dirty="0"/>
              <a:t>) -&gt; dient voor bestandsbeheer</a:t>
            </a:r>
          </a:p>
          <a:p>
            <a:r>
              <a:rPr lang="nl-BE" dirty="0" err="1"/>
              <a:t>Permission</a:t>
            </a:r>
            <a:r>
              <a:rPr lang="nl-BE" dirty="0"/>
              <a:t> staat u toe om bv in een folder bestanden te zien (toelating / beveiliging)</a:t>
            </a:r>
          </a:p>
          <a:p>
            <a:r>
              <a:rPr lang="nl-BE" dirty="0"/>
              <a:t>2 soorten groepen:</a:t>
            </a:r>
          </a:p>
          <a:p>
            <a:r>
              <a:rPr lang="nl-BE" dirty="0"/>
              <a:t>	Global </a:t>
            </a:r>
            <a:r>
              <a:rPr lang="nl-BE" dirty="0" err="1"/>
              <a:t>group</a:t>
            </a:r>
            <a:r>
              <a:rPr lang="nl-BE" dirty="0"/>
              <a:t> -&gt; gebruiken in heel het </a:t>
            </a:r>
            <a:r>
              <a:rPr lang="nl-BE" dirty="0" err="1"/>
              <a:t>forest</a:t>
            </a:r>
            <a:r>
              <a:rPr lang="nl-BE" dirty="0"/>
              <a:t> (PXL kan inloggen op UCLL en visa versa)</a:t>
            </a:r>
          </a:p>
          <a:p>
            <a:r>
              <a:rPr lang="nl-BE" dirty="0"/>
              <a:t>	Domain </a:t>
            </a:r>
            <a:r>
              <a:rPr lang="nl-BE" dirty="0" err="1"/>
              <a:t>local</a:t>
            </a:r>
            <a:r>
              <a:rPr lang="nl-BE" dirty="0"/>
              <a:t> </a:t>
            </a:r>
            <a:r>
              <a:rPr lang="nl-BE" dirty="0" err="1"/>
              <a:t>group</a:t>
            </a:r>
            <a:r>
              <a:rPr lang="nl-BE" dirty="0"/>
              <a:t> -&gt; alleen lokaal in het domein beschikbaar (UCLL en PXL kunnen niet bij elkaar inloggen)</a:t>
            </a:r>
          </a:p>
          <a:p>
            <a:r>
              <a:rPr lang="nl-BE" dirty="0"/>
              <a:t>Risico van een </a:t>
            </a:r>
            <a:r>
              <a:rPr lang="nl-BE" dirty="0" err="1"/>
              <a:t>global</a:t>
            </a:r>
            <a:r>
              <a:rPr lang="nl-BE" dirty="0"/>
              <a:t> </a:t>
            </a:r>
            <a:r>
              <a:rPr lang="nl-BE" dirty="0" err="1"/>
              <a:t>group</a:t>
            </a:r>
            <a:r>
              <a:rPr lang="nl-BE" dirty="0"/>
              <a:t> -&gt; overal zichtbaar, kwetsbaar</a:t>
            </a:r>
          </a:p>
          <a:p>
            <a:r>
              <a:rPr lang="nl-BE" dirty="0"/>
              <a:t>Accounts steken in </a:t>
            </a:r>
            <a:r>
              <a:rPr lang="nl-BE" dirty="0" err="1"/>
              <a:t>global</a:t>
            </a:r>
            <a:r>
              <a:rPr lang="nl-BE" dirty="0"/>
              <a:t> </a:t>
            </a:r>
            <a:r>
              <a:rPr lang="nl-BE" dirty="0" err="1"/>
              <a:t>groups</a:t>
            </a:r>
            <a:r>
              <a:rPr lang="nl-BE" dirty="0"/>
              <a:t>, </a:t>
            </a:r>
            <a:r>
              <a:rPr lang="nl-BE" dirty="0" err="1"/>
              <a:t>global</a:t>
            </a:r>
            <a:r>
              <a:rPr lang="nl-BE" dirty="0"/>
              <a:t> </a:t>
            </a:r>
            <a:r>
              <a:rPr lang="nl-BE" dirty="0" err="1"/>
              <a:t>groups</a:t>
            </a:r>
            <a:r>
              <a:rPr lang="nl-BE" dirty="0"/>
              <a:t> steken in domain </a:t>
            </a:r>
            <a:r>
              <a:rPr lang="nl-BE" dirty="0" err="1"/>
              <a:t>local</a:t>
            </a:r>
            <a:r>
              <a:rPr lang="nl-BE" dirty="0"/>
              <a:t> </a:t>
            </a:r>
            <a:r>
              <a:rPr lang="nl-BE" dirty="0" err="1"/>
              <a:t>groups</a:t>
            </a:r>
            <a:r>
              <a:rPr lang="nl-BE" dirty="0"/>
              <a:t> en op DLG passen we permissies toe</a:t>
            </a:r>
          </a:p>
          <a:p>
            <a:r>
              <a:rPr lang="nl-BE" dirty="0"/>
              <a:t>Distribution </a:t>
            </a:r>
            <a:r>
              <a:rPr lang="nl-BE" dirty="0" err="1"/>
              <a:t>group</a:t>
            </a:r>
            <a:r>
              <a:rPr lang="nl-BE" dirty="0"/>
              <a:t> type is gemaakt voor voornamelijk email toepassingen</a:t>
            </a:r>
          </a:p>
        </p:txBody>
      </p:sp>
      <p:sp>
        <p:nvSpPr>
          <p:cNvPr id="4" name="Tijdelijke aanduiding voor dianummer 3"/>
          <p:cNvSpPr>
            <a:spLocks noGrp="1"/>
          </p:cNvSpPr>
          <p:nvPr>
            <p:ph type="sldNum" sz="quarter" idx="5"/>
          </p:nvPr>
        </p:nvSpPr>
        <p:spPr/>
        <p:txBody>
          <a:bodyPr/>
          <a:lstStyle/>
          <a:p>
            <a:fld id="{D270792C-115E-4A18-B9BC-4BACF0A06FA7}" type="slidenum">
              <a:rPr lang="nl-BE" smtClean="0"/>
              <a:t>2</a:t>
            </a:fld>
            <a:endParaRPr lang="nl-BE"/>
          </a:p>
        </p:txBody>
      </p:sp>
    </p:spTree>
    <p:extLst>
      <p:ext uri="{BB962C8B-B14F-4D97-AF65-F5344CB8AC3E}">
        <p14:creationId xmlns:p14="http://schemas.microsoft.com/office/powerpoint/2010/main" val="342741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Security geldt lokaal altijd</a:t>
            </a:r>
          </a:p>
          <a:p>
            <a:r>
              <a:rPr lang="nl-BE" dirty="0" err="1"/>
              <a:t>Sharing</a:t>
            </a:r>
            <a:r>
              <a:rPr lang="nl-BE" dirty="0"/>
              <a:t> geldt alleen via het netwerk</a:t>
            </a:r>
          </a:p>
        </p:txBody>
      </p:sp>
      <p:sp>
        <p:nvSpPr>
          <p:cNvPr id="4" name="Tijdelijke aanduiding voor dianummer 3"/>
          <p:cNvSpPr>
            <a:spLocks noGrp="1"/>
          </p:cNvSpPr>
          <p:nvPr>
            <p:ph type="sldNum" sz="quarter" idx="5"/>
          </p:nvPr>
        </p:nvSpPr>
        <p:spPr/>
        <p:txBody>
          <a:bodyPr/>
          <a:lstStyle/>
          <a:p>
            <a:fld id="{D270792C-115E-4A18-B9BC-4BACF0A06FA7}" type="slidenum">
              <a:rPr lang="nl-BE" smtClean="0"/>
              <a:t>4</a:t>
            </a:fld>
            <a:endParaRPr lang="nl-BE"/>
          </a:p>
        </p:txBody>
      </p:sp>
    </p:spTree>
    <p:extLst>
      <p:ext uri="{BB962C8B-B14F-4D97-AF65-F5344CB8AC3E}">
        <p14:creationId xmlns:p14="http://schemas.microsoft.com/office/powerpoint/2010/main" val="239592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ROOT MAP ALTIJD BEVEILIGEN!</a:t>
            </a:r>
          </a:p>
        </p:txBody>
      </p:sp>
      <p:sp>
        <p:nvSpPr>
          <p:cNvPr id="4" name="Tijdelijke aanduiding voor dianummer 3"/>
          <p:cNvSpPr>
            <a:spLocks noGrp="1"/>
          </p:cNvSpPr>
          <p:nvPr>
            <p:ph type="sldNum" sz="quarter" idx="5"/>
          </p:nvPr>
        </p:nvSpPr>
        <p:spPr/>
        <p:txBody>
          <a:bodyPr/>
          <a:lstStyle/>
          <a:p>
            <a:fld id="{D270792C-115E-4A18-B9BC-4BACF0A06FA7}" type="slidenum">
              <a:rPr lang="nl-BE" smtClean="0"/>
              <a:t>10</a:t>
            </a:fld>
            <a:endParaRPr lang="nl-BE"/>
          </a:p>
        </p:txBody>
      </p:sp>
    </p:spTree>
    <p:extLst>
      <p:ext uri="{BB962C8B-B14F-4D97-AF65-F5344CB8AC3E}">
        <p14:creationId xmlns:p14="http://schemas.microsoft.com/office/powerpoint/2010/main" val="4143837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1/10/2018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1/10/2018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1/10/2018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1/10/2018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1/10/2018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1/10/2018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1/10/2018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1/10/2018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1/10/2018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1/10/2018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1/10/2018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servernaam\fileserv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a:t>Windows 2016 </a:t>
            </a:r>
            <a:r>
              <a:rPr lang="nl-BE" dirty="0"/>
              <a:t>Server	</a:t>
            </a:r>
          </a:p>
        </p:txBody>
      </p:sp>
      <p:sp>
        <p:nvSpPr>
          <p:cNvPr id="3" name="Ondertitel 2"/>
          <p:cNvSpPr>
            <a:spLocks noGrp="1"/>
          </p:cNvSpPr>
          <p:nvPr>
            <p:ph type="subTitle" idx="1"/>
          </p:nvPr>
        </p:nvSpPr>
        <p:spPr/>
        <p:txBody>
          <a:bodyPr/>
          <a:lstStyle/>
          <a:p>
            <a:r>
              <a:rPr lang="nl-BE" dirty="0"/>
              <a:t>Essentials </a:t>
            </a:r>
            <a:r>
              <a:rPr lang="nl-BE"/>
              <a:t>LES 3</a:t>
            </a:r>
            <a:endParaRPr lang="nl-BE" dirty="0"/>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Connecteren op fileserver via </a:t>
            </a:r>
            <a:r>
              <a:rPr lang="nl-BE" dirty="0" err="1"/>
              <a:t>client</a:t>
            </a:r>
            <a:r>
              <a:rPr lang="nl-BE" dirty="0"/>
              <a:t> manueel</a:t>
            </a:r>
          </a:p>
        </p:txBody>
      </p:sp>
      <p:sp>
        <p:nvSpPr>
          <p:cNvPr id="3" name="Tijdelijke aanduiding voor inhoud 2"/>
          <p:cNvSpPr>
            <a:spLocks noGrp="1"/>
          </p:cNvSpPr>
          <p:nvPr>
            <p:ph idx="1"/>
          </p:nvPr>
        </p:nvSpPr>
        <p:spPr/>
        <p:txBody>
          <a:bodyPr/>
          <a:lstStyle/>
          <a:p>
            <a:r>
              <a:rPr lang="nl-BE" dirty="0"/>
              <a:t>Ga nu naar je </a:t>
            </a:r>
            <a:r>
              <a:rPr lang="nl-BE" dirty="0" err="1"/>
              <a:t>client</a:t>
            </a:r>
            <a:r>
              <a:rPr lang="nl-BE" dirty="0"/>
              <a:t> en typ </a:t>
            </a:r>
            <a:r>
              <a:rPr lang="nl-BE" dirty="0">
                <a:hlinkClick r:id="rId3" action="ppaction://hlinkfile"/>
              </a:rPr>
              <a:t>\\servernaam\fileserver</a:t>
            </a:r>
            <a:r>
              <a:rPr lang="nl-BE" dirty="0"/>
              <a:t> om aan je fileserver te geraken. Test de security door te controleren wat je machtigingen zijn per folder.</a:t>
            </a:r>
          </a:p>
        </p:txBody>
      </p:sp>
      <p:pic>
        <p:nvPicPr>
          <p:cNvPr id="4" name="Afbeelding 3"/>
          <p:cNvPicPr>
            <a:picLocks noChangeAspect="1"/>
          </p:cNvPicPr>
          <p:nvPr/>
        </p:nvPicPr>
        <p:blipFill>
          <a:blip r:embed="rId4"/>
          <a:stretch>
            <a:fillRect/>
          </a:stretch>
        </p:blipFill>
        <p:spPr>
          <a:xfrm>
            <a:off x="4866452" y="2982639"/>
            <a:ext cx="5210175" cy="2343150"/>
          </a:xfrm>
          <a:prstGeom prst="rect">
            <a:avLst/>
          </a:prstGeom>
        </p:spPr>
      </p:pic>
    </p:spTree>
    <p:extLst>
      <p:ext uri="{BB962C8B-B14F-4D97-AF65-F5344CB8AC3E}">
        <p14:creationId xmlns:p14="http://schemas.microsoft.com/office/powerpoint/2010/main" val="190672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Mounten</a:t>
            </a:r>
            <a:r>
              <a:rPr lang="nl-BE" dirty="0"/>
              <a:t> van fileserver via user</a:t>
            </a:r>
          </a:p>
        </p:txBody>
      </p:sp>
      <p:sp>
        <p:nvSpPr>
          <p:cNvPr id="3" name="Tijdelijke aanduiding voor inhoud 2"/>
          <p:cNvSpPr>
            <a:spLocks noGrp="1"/>
          </p:cNvSpPr>
          <p:nvPr>
            <p:ph idx="1"/>
          </p:nvPr>
        </p:nvSpPr>
        <p:spPr/>
        <p:txBody>
          <a:bodyPr/>
          <a:lstStyle/>
          <a:p>
            <a:r>
              <a:rPr lang="nl-BE" dirty="0"/>
              <a:t>Ga naar de user op Active Directory Gebruikers en Computers</a:t>
            </a:r>
          </a:p>
          <a:p>
            <a:r>
              <a:rPr lang="nl-BE" dirty="0"/>
              <a:t>Dubbelklik op de gebruiker en selecteer profiel. Hier kan je per gebruiker een verbinding maken met een drive letter op een netwerk share.</a:t>
            </a:r>
          </a:p>
          <a:p>
            <a:r>
              <a:rPr lang="nl-BE" dirty="0"/>
              <a:t>Vul de netwerk locatie van je fileserver in. Test dit nu door in te loggen met een gebruiker en naar zijn drives te kijken.</a:t>
            </a:r>
          </a:p>
          <a:p>
            <a:endParaRPr lang="nl-BE" dirty="0"/>
          </a:p>
        </p:txBody>
      </p:sp>
      <p:pic>
        <p:nvPicPr>
          <p:cNvPr id="4" name="Tijdelijke aanduiding voor inhoud 4"/>
          <p:cNvPicPr>
            <a:picLocks noChangeAspect="1"/>
          </p:cNvPicPr>
          <p:nvPr/>
        </p:nvPicPr>
        <p:blipFill>
          <a:blip r:embed="rId2"/>
          <a:stretch>
            <a:fillRect/>
          </a:stretch>
        </p:blipFill>
        <p:spPr>
          <a:xfrm>
            <a:off x="1320516" y="3995350"/>
            <a:ext cx="3819043" cy="2750100"/>
          </a:xfrm>
          <a:prstGeom prst="rect">
            <a:avLst/>
          </a:prstGeom>
        </p:spPr>
      </p:pic>
      <p:pic>
        <p:nvPicPr>
          <p:cNvPr id="5" name="Afbeelding 4"/>
          <p:cNvPicPr>
            <a:picLocks noChangeAspect="1"/>
          </p:cNvPicPr>
          <p:nvPr/>
        </p:nvPicPr>
        <p:blipFill>
          <a:blip r:embed="rId3"/>
          <a:stretch>
            <a:fillRect/>
          </a:stretch>
        </p:blipFill>
        <p:spPr>
          <a:xfrm>
            <a:off x="5677760" y="3995350"/>
            <a:ext cx="5214419" cy="2484945"/>
          </a:xfrm>
          <a:prstGeom prst="rect">
            <a:avLst/>
          </a:prstGeom>
        </p:spPr>
      </p:pic>
    </p:spTree>
    <p:extLst>
      <p:ext uri="{BB962C8B-B14F-4D97-AF65-F5344CB8AC3E}">
        <p14:creationId xmlns:p14="http://schemas.microsoft.com/office/powerpoint/2010/main" val="64653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AGDLP	</a:t>
            </a:r>
          </a:p>
        </p:txBody>
      </p:sp>
      <p:sp>
        <p:nvSpPr>
          <p:cNvPr id="3" name="Tijdelijke aanduiding voor inhoud 2"/>
          <p:cNvSpPr>
            <a:spLocks noGrp="1"/>
          </p:cNvSpPr>
          <p:nvPr>
            <p:ph idx="1"/>
          </p:nvPr>
        </p:nvSpPr>
        <p:spPr/>
        <p:txBody>
          <a:bodyPr/>
          <a:lstStyle/>
          <a:p>
            <a:r>
              <a:rPr lang="nl-BE" dirty="0"/>
              <a:t>Accounts in Global </a:t>
            </a:r>
            <a:r>
              <a:rPr lang="nl-BE" dirty="0" err="1"/>
              <a:t>Groups</a:t>
            </a:r>
            <a:r>
              <a:rPr lang="nl-BE" dirty="0"/>
              <a:t>, Global </a:t>
            </a:r>
            <a:r>
              <a:rPr lang="nl-BE" dirty="0" err="1"/>
              <a:t>Groups</a:t>
            </a:r>
            <a:r>
              <a:rPr lang="nl-BE" dirty="0"/>
              <a:t> in Domain </a:t>
            </a:r>
            <a:r>
              <a:rPr lang="nl-BE" dirty="0" err="1"/>
              <a:t>Local</a:t>
            </a:r>
            <a:r>
              <a:rPr lang="nl-BE" dirty="0"/>
              <a:t> </a:t>
            </a:r>
            <a:r>
              <a:rPr lang="nl-BE" dirty="0" err="1"/>
              <a:t>Groups</a:t>
            </a:r>
            <a:r>
              <a:rPr lang="nl-BE" dirty="0"/>
              <a:t>, Permissies toepassen met Domain </a:t>
            </a:r>
            <a:r>
              <a:rPr lang="nl-BE" dirty="0" err="1"/>
              <a:t>Local</a:t>
            </a:r>
            <a:r>
              <a:rPr lang="nl-BE" dirty="0"/>
              <a:t> </a:t>
            </a:r>
            <a:r>
              <a:rPr lang="nl-BE" dirty="0" err="1"/>
              <a:t>Groups</a:t>
            </a:r>
            <a:endParaRPr lang="nl-BE" dirty="0"/>
          </a:p>
          <a:p>
            <a:r>
              <a:rPr lang="nl-BE" dirty="0"/>
              <a:t>Global </a:t>
            </a:r>
            <a:r>
              <a:rPr lang="nl-BE" dirty="0" err="1"/>
              <a:t>groups</a:t>
            </a:r>
            <a:r>
              <a:rPr lang="nl-BE" dirty="0"/>
              <a:t> zijn zichtbaar in de ganse </a:t>
            </a:r>
            <a:r>
              <a:rPr lang="nl-BE" dirty="0" err="1"/>
              <a:t>Forest</a:t>
            </a:r>
            <a:r>
              <a:rPr lang="nl-BE" dirty="0"/>
              <a:t>, kunnen dus gebruikt worden voor alle doeleinden binnen een </a:t>
            </a:r>
            <a:r>
              <a:rPr lang="nl-BE" dirty="0" err="1"/>
              <a:t>Forest</a:t>
            </a:r>
            <a:r>
              <a:rPr lang="nl-BE" dirty="0"/>
              <a:t>. Accounts worden aan deze groep toegevoegd per afdeling/organisatie/verzameling</a:t>
            </a:r>
          </a:p>
          <a:p>
            <a:endParaRPr lang="nl-BE" dirty="0"/>
          </a:p>
          <a:p>
            <a:r>
              <a:rPr lang="nl-BE" dirty="0"/>
              <a:t>Domain </a:t>
            </a:r>
            <a:r>
              <a:rPr lang="nl-BE" dirty="0" err="1"/>
              <a:t>Local</a:t>
            </a:r>
            <a:r>
              <a:rPr lang="nl-BE" dirty="0"/>
              <a:t> </a:t>
            </a:r>
            <a:r>
              <a:rPr lang="nl-BE" dirty="0" err="1"/>
              <a:t>groups</a:t>
            </a:r>
            <a:r>
              <a:rPr lang="nl-BE" dirty="0"/>
              <a:t> zijn enkel zichtbaar binnen het domein. DL </a:t>
            </a:r>
            <a:r>
              <a:rPr lang="nl-BE" dirty="0" err="1"/>
              <a:t>groups</a:t>
            </a:r>
            <a:r>
              <a:rPr lang="nl-BE" dirty="0"/>
              <a:t> worden gebruikt voor </a:t>
            </a:r>
            <a:r>
              <a:rPr lang="nl-BE" dirty="0" err="1"/>
              <a:t>permissions</a:t>
            </a:r>
            <a:r>
              <a:rPr lang="nl-BE" dirty="0"/>
              <a:t> op fileservers en andere security onderdelen binnen het domein. DL </a:t>
            </a:r>
            <a:r>
              <a:rPr lang="nl-BE" dirty="0" err="1"/>
              <a:t>groups</a:t>
            </a:r>
            <a:r>
              <a:rPr lang="nl-BE" dirty="0"/>
              <a:t> zijn niet bruikbaar buiten het eigen domein.</a:t>
            </a:r>
          </a:p>
        </p:txBody>
      </p:sp>
    </p:spTree>
    <p:extLst>
      <p:ext uri="{BB962C8B-B14F-4D97-AF65-F5344CB8AC3E}">
        <p14:creationId xmlns:p14="http://schemas.microsoft.com/office/powerpoint/2010/main" val="196707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7778" y="249131"/>
            <a:ext cx="10772775" cy="1658198"/>
          </a:xfrm>
        </p:spPr>
        <p:txBody>
          <a:bodyPr/>
          <a:lstStyle/>
          <a:p>
            <a:r>
              <a:rPr lang="nl-BE" dirty="0"/>
              <a:t>Aanmaken Global/domain </a:t>
            </a:r>
            <a:r>
              <a:rPr lang="nl-BE" dirty="0" err="1"/>
              <a:t>local</a:t>
            </a:r>
            <a:r>
              <a:rPr lang="nl-BE" dirty="0"/>
              <a:t> </a:t>
            </a:r>
            <a:r>
              <a:rPr lang="nl-BE" dirty="0" err="1"/>
              <a:t>group</a:t>
            </a:r>
            <a:r>
              <a:rPr lang="nl-BE" dirty="0"/>
              <a:t> via AGDLP</a:t>
            </a:r>
          </a:p>
        </p:txBody>
      </p:sp>
      <p:sp>
        <p:nvSpPr>
          <p:cNvPr id="3" name="Tijdelijke aanduiding voor inhoud 2"/>
          <p:cNvSpPr>
            <a:spLocks noGrp="1"/>
          </p:cNvSpPr>
          <p:nvPr>
            <p:ph idx="1"/>
          </p:nvPr>
        </p:nvSpPr>
        <p:spPr>
          <a:xfrm>
            <a:off x="624104" y="1691312"/>
            <a:ext cx="11026449" cy="3332634"/>
          </a:xfrm>
        </p:spPr>
        <p:txBody>
          <a:bodyPr/>
          <a:lstStyle/>
          <a:p>
            <a:r>
              <a:rPr lang="nl-BE" dirty="0"/>
              <a:t>Global </a:t>
            </a:r>
            <a:r>
              <a:rPr lang="nl-BE" dirty="0" err="1"/>
              <a:t>group</a:t>
            </a:r>
            <a:r>
              <a:rPr lang="nl-BE" dirty="0"/>
              <a:t>: maak een nieuwe groep aan binnen een OU met users, selecteer Globaal Beveiliging. Noem de groep met extensie  _GL. Voeg hier de users van de afdeling in toe.</a:t>
            </a:r>
          </a:p>
          <a:p>
            <a:r>
              <a:rPr lang="nl-BE" dirty="0"/>
              <a:t>Domain </a:t>
            </a:r>
            <a:r>
              <a:rPr lang="nl-BE" dirty="0" err="1"/>
              <a:t>local</a:t>
            </a:r>
            <a:r>
              <a:rPr lang="nl-BE" dirty="0"/>
              <a:t> </a:t>
            </a:r>
            <a:r>
              <a:rPr lang="nl-BE" dirty="0" err="1"/>
              <a:t>group</a:t>
            </a:r>
            <a:r>
              <a:rPr lang="nl-BE" dirty="0"/>
              <a:t>: maak een nieuwe groep aan, selecteer </a:t>
            </a:r>
            <a:r>
              <a:rPr lang="nl-BE" dirty="0" err="1"/>
              <a:t>Domeingebonden</a:t>
            </a:r>
            <a:r>
              <a:rPr lang="nl-BE" dirty="0"/>
              <a:t> (domain </a:t>
            </a:r>
            <a:r>
              <a:rPr lang="nl-BE" dirty="0" err="1"/>
              <a:t>local</a:t>
            </a:r>
            <a:r>
              <a:rPr lang="nl-BE" dirty="0"/>
              <a:t>). Voeg hier nu de </a:t>
            </a:r>
            <a:r>
              <a:rPr lang="nl-BE" dirty="0" err="1"/>
              <a:t>global</a:t>
            </a:r>
            <a:r>
              <a:rPr lang="nl-BE" dirty="0"/>
              <a:t> </a:t>
            </a:r>
            <a:r>
              <a:rPr lang="nl-BE" dirty="0" err="1"/>
              <a:t>group</a:t>
            </a:r>
            <a:r>
              <a:rPr lang="nl-BE" dirty="0"/>
              <a:t> aan die je hebt aangemaakt. </a:t>
            </a:r>
          </a:p>
          <a:p>
            <a:r>
              <a:rPr lang="nl-BE" dirty="0"/>
              <a:t>Je zou nu 2 groepen moeten  hebben per OU (</a:t>
            </a:r>
            <a:r>
              <a:rPr lang="nl-BE" dirty="0" err="1"/>
              <a:t>IT_gl</a:t>
            </a:r>
            <a:r>
              <a:rPr lang="nl-BE" dirty="0"/>
              <a:t> met als leden de users en </a:t>
            </a:r>
            <a:r>
              <a:rPr lang="nl-BE" dirty="0" err="1"/>
              <a:t>IT_dl</a:t>
            </a:r>
            <a:r>
              <a:rPr lang="nl-BE" dirty="0"/>
              <a:t> met als lid enkel de </a:t>
            </a:r>
            <a:r>
              <a:rPr lang="nl-BE" dirty="0" err="1"/>
              <a:t>it_gl</a:t>
            </a:r>
            <a:r>
              <a:rPr lang="nl-BE" dirty="0"/>
              <a:t>). Doe dit nu voor elke afdeling</a:t>
            </a:r>
          </a:p>
        </p:txBody>
      </p:sp>
      <p:pic>
        <p:nvPicPr>
          <p:cNvPr id="4" name="Afbeelding 3"/>
          <p:cNvPicPr>
            <a:picLocks noChangeAspect="1"/>
          </p:cNvPicPr>
          <p:nvPr/>
        </p:nvPicPr>
        <p:blipFill>
          <a:blip r:embed="rId2"/>
          <a:stretch>
            <a:fillRect/>
          </a:stretch>
        </p:blipFill>
        <p:spPr>
          <a:xfrm>
            <a:off x="7893580" y="3802360"/>
            <a:ext cx="2597778" cy="2904503"/>
          </a:xfrm>
          <a:prstGeom prst="rect">
            <a:avLst/>
          </a:prstGeom>
        </p:spPr>
      </p:pic>
      <p:pic>
        <p:nvPicPr>
          <p:cNvPr id="5" name="Afbeelding 4"/>
          <p:cNvPicPr>
            <a:picLocks noChangeAspect="1"/>
          </p:cNvPicPr>
          <p:nvPr/>
        </p:nvPicPr>
        <p:blipFill>
          <a:blip r:embed="rId3"/>
          <a:stretch>
            <a:fillRect/>
          </a:stretch>
        </p:blipFill>
        <p:spPr>
          <a:xfrm>
            <a:off x="728329" y="4496043"/>
            <a:ext cx="3023388" cy="2124160"/>
          </a:xfrm>
          <a:prstGeom prst="rect">
            <a:avLst/>
          </a:prstGeom>
        </p:spPr>
      </p:pic>
      <p:pic>
        <p:nvPicPr>
          <p:cNvPr id="6" name="Afbeelding 5"/>
          <p:cNvPicPr>
            <a:picLocks noChangeAspect="1"/>
          </p:cNvPicPr>
          <p:nvPr/>
        </p:nvPicPr>
        <p:blipFill>
          <a:blip r:embed="rId4"/>
          <a:stretch>
            <a:fillRect/>
          </a:stretch>
        </p:blipFill>
        <p:spPr>
          <a:xfrm>
            <a:off x="4197064" y="4056993"/>
            <a:ext cx="3251169" cy="2801007"/>
          </a:xfrm>
          <a:prstGeom prst="rect">
            <a:avLst/>
          </a:prstGeom>
        </p:spPr>
      </p:pic>
    </p:spTree>
    <p:extLst>
      <p:ext uri="{BB962C8B-B14F-4D97-AF65-F5344CB8AC3E}">
        <p14:creationId xmlns:p14="http://schemas.microsoft.com/office/powerpoint/2010/main" val="166949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Fileserver</a:t>
            </a:r>
          </a:p>
        </p:txBody>
      </p:sp>
      <p:sp>
        <p:nvSpPr>
          <p:cNvPr id="3" name="Tijdelijke aanduiding voor inhoud 2"/>
          <p:cNvSpPr>
            <a:spLocks noGrp="1"/>
          </p:cNvSpPr>
          <p:nvPr>
            <p:ph idx="1"/>
          </p:nvPr>
        </p:nvSpPr>
        <p:spPr/>
        <p:txBody>
          <a:bodyPr/>
          <a:lstStyle/>
          <a:p>
            <a:r>
              <a:rPr lang="nl-BE" dirty="0"/>
              <a:t>Een fileserver is een folder die toegankelijk is voor users via het netwerk. De fileserver is meestal beveiligd en enkel toegankelijk voor specifieke user </a:t>
            </a:r>
            <a:r>
              <a:rPr lang="nl-BE" dirty="0" err="1"/>
              <a:t>groups</a:t>
            </a:r>
            <a:r>
              <a:rPr lang="nl-BE" dirty="0"/>
              <a:t>.</a:t>
            </a:r>
          </a:p>
          <a:p>
            <a:endParaRPr lang="nl-BE" dirty="0"/>
          </a:p>
          <a:p>
            <a:r>
              <a:rPr lang="nl-BE" dirty="0"/>
              <a:t>Een fileserver kan zowel op de server staan alsook op een andere locatie.</a:t>
            </a:r>
          </a:p>
          <a:p>
            <a:r>
              <a:rPr lang="nl-BE" dirty="0"/>
              <a:t>Standaard zal een fileserver volledig toegankelijk zijn via de share, maar is de permissie beperkt via het tabblad “beveiliging” (security). De meest beperkende factor bij zowel “delen” (</a:t>
            </a:r>
            <a:r>
              <a:rPr lang="nl-BE" dirty="0" err="1"/>
              <a:t>sharing</a:t>
            </a:r>
            <a:r>
              <a:rPr lang="nl-BE" dirty="0"/>
              <a:t>) als bij “beveiliging” (security) bepaalt de user rechten in die folder. Ook al zetten we de ganse map volledig open (volledige toegang), via “beveiliging” kunnen we alle users nog beperken per folder/bestand.</a:t>
            </a:r>
          </a:p>
          <a:p>
            <a:endParaRPr lang="nl-BE" dirty="0"/>
          </a:p>
        </p:txBody>
      </p:sp>
    </p:spTree>
    <p:extLst>
      <p:ext uri="{BB962C8B-B14F-4D97-AF65-F5344CB8AC3E}">
        <p14:creationId xmlns:p14="http://schemas.microsoft.com/office/powerpoint/2010/main" val="347796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Aanmaken fileserver</a:t>
            </a:r>
          </a:p>
        </p:txBody>
      </p:sp>
      <p:sp>
        <p:nvSpPr>
          <p:cNvPr id="3" name="Tijdelijke aanduiding voor inhoud 2"/>
          <p:cNvSpPr>
            <a:spLocks noGrp="1"/>
          </p:cNvSpPr>
          <p:nvPr>
            <p:ph idx="1"/>
          </p:nvPr>
        </p:nvSpPr>
        <p:spPr/>
        <p:txBody>
          <a:bodyPr/>
          <a:lstStyle/>
          <a:p>
            <a:r>
              <a:rPr lang="nl-BE" dirty="0"/>
              <a:t>Maak een nieuwe map, genoemd Fileserver in de root van je server. Maak in deze map nieuwe mappen per afdeling (Accountancy, IT, Marketing en Sales).</a:t>
            </a:r>
          </a:p>
          <a:p>
            <a:r>
              <a:rPr lang="nl-BE" dirty="0"/>
              <a:t>Klik rechtermuis op de map Fileserver en selecteer “Geavanceerd delen”. Deel nu de fileserver voor iedereen met Volledig beheer (Full control)</a:t>
            </a:r>
          </a:p>
        </p:txBody>
      </p:sp>
      <p:pic>
        <p:nvPicPr>
          <p:cNvPr id="4" name="Afbeelding 3"/>
          <p:cNvPicPr>
            <a:picLocks noChangeAspect="1"/>
          </p:cNvPicPr>
          <p:nvPr/>
        </p:nvPicPr>
        <p:blipFill>
          <a:blip r:embed="rId2"/>
          <a:stretch>
            <a:fillRect/>
          </a:stretch>
        </p:blipFill>
        <p:spPr>
          <a:xfrm>
            <a:off x="1107774" y="4203410"/>
            <a:ext cx="4287883" cy="1856164"/>
          </a:xfrm>
          <a:prstGeom prst="rect">
            <a:avLst/>
          </a:prstGeom>
        </p:spPr>
      </p:pic>
      <p:pic>
        <p:nvPicPr>
          <p:cNvPr id="5" name="Afbeelding 4"/>
          <p:cNvPicPr>
            <a:picLocks noChangeAspect="1"/>
          </p:cNvPicPr>
          <p:nvPr/>
        </p:nvPicPr>
        <p:blipFill>
          <a:blip r:embed="rId3"/>
          <a:stretch>
            <a:fillRect/>
          </a:stretch>
        </p:blipFill>
        <p:spPr>
          <a:xfrm>
            <a:off x="6369491" y="3520964"/>
            <a:ext cx="5385501" cy="3221055"/>
          </a:xfrm>
          <a:prstGeom prst="rect">
            <a:avLst/>
          </a:prstGeom>
        </p:spPr>
      </p:pic>
    </p:spTree>
    <p:extLst>
      <p:ext uri="{BB962C8B-B14F-4D97-AF65-F5344CB8AC3E}">
        <p14:creationId xmlns:p14="http://schemas.microsoft.com/office/powerpoint/2010/main" val="193178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Aanmaken fileserver / rechten per afdeling</a:t>
            </a:r>
          </a:p>
        </p:txBody>
      </p:sp>
      <p:sp>
        <p:nvSpPr>
          <p:cNvPr id="3" name="Tijdelijke aanduiding voor inhoud 2"/>
          <p:cNvSpPr>
            <a:spLocks noGrp="1"/>
          </p:cNvSpPr>
          <p:nvPr>
            <p:ph idx="1"/>
          </p:nvPr>
        </p:nvSpPr>
        <p:spPr/>
        <p:txBody>
          <a:bodyPr/>
          <a:lstStyle/>
          <a:p>
            <a:r>
              <a:rPr lang="nl-BE" dirty="0"/>
              <a:t>We gaan nu per afdeling de beveiliging aanpassen.</a:t>
            </a:r>
          </a:p>
          <a:p>
            <a:r>
              <a:rPr lang="nl-BE" dirty="0"/>
              <a:t>Selecteer de map Accountancy. Doe rechtermuisknop en ga naar beveiliging. Klik geavanceerd en overname uitschakelen / </a:t>
            </a:r>
            <a:r>
              <a:rPr lang="nl-BE" dirty="0" err="1"/>
              <a:t>inheritance</a:t>
            </a:r>
            <a:r>
              <a:rPr lang="nl-BE" dirty="0"/>
              <a:t> (waarvoor dient dit?)</a:t>
            </a:r>
          </a:p>
          <a:p>
            <a:r>
              <a:rPr lang="nl-BE" dirty="0"/>
              <a:t>Verwijder de reeds bestaande security</a:t>
            </a:r>
          </a:p>
        </p:txBody>
      </p:sp>
      <p:pic>
        <p:nvPicPr>
          <p:cNvPr id="6" name="Afbeelding 5"/>
          <p:cNvPicPr>
            <a:picLocks noChangeAspect="1"/>
          </p:cNvPicPr>
          <p:nvPr/>
        </p:nvPicPr>
        <p:blipFill>
          <a:blip r:embed="rId2"/>
          <a:stretch>
            <a:fillRect/>
          </a:stretch>
        </p:blipFill>
        <p:spPr>
          <a:xfrm>
            <a:off x="4239170" y="4045824"/>
            <a:ext cx="3027415" cy="2542763"/>
          </a:xfrm>
          <a:prstGeom prst="rect">
            <a:avLst/>
          </a:prstGeom>
        </p:spPr>
      </p:pic>
      <p:pic>
        <p:nvPicPr>
          <p:cNvPr id="7" name="Afbeelding 6"/>
          <p:cNvPicPr>
            <a:picLocks noChangeAspect="1"/>
          </p:cNvPicPr>
          <p:nvPr/>
        </p:nvPicPr>
        <p:blipFill>
          <a:blip r:embed="rId3"/>
          <a:stretch>
            <a:fillRect/>
          </a:stretch>
        </p:blipFill>
        <p:spPr>
          <a:xfrm>
            <a:off x="1077665" y="3815255"/>
            <a:ext cx="2101180" cy="2773332"/>
          </a:xfrm>
          <a:prstGeom prst="rect">
            <a:avLst/>
          </a:prstGeom>
        </p:spPr>
      </p:pic>
    </p:spTree>
    <p:extLst>
      <p:ext uri="{BB962C8B-B14F-4D97-AF65-F5344CB8AC3E}">
        <p14:creationId xmlns:p14="http://schemas.microsoft.com/office/powerpoint/2010/main" val="147204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Klik nu op toevoegen en voeg de administrator opnieuw toe en geef deze volledig beheer. Welke mogelijkheden heeft de administrator nu?</a:t>
            </a:r>
          </a:p>
          <a:p>
            <a:endParaRPr lang="nl-BE" dirty="0"/>
          </a:p>
        </p:txBody>
      </p:sp>
      <p:pic>
        <p:nvPicPr>
          <p:cNvPr id="4" name="Afbeelding 3"/>
          <p:cNvPicPr>
            <a:picLocks noChangeAspect="1"/>
          </p:cNvPicPr>
          <p:nvPr/>
        </p:nvPicPr>
        <p:blipFill>
          <a:blip r:embed="rId2"/>
          <a:stretch>
            <a:fillRect/>
          </a:stretch>
        </p:blipFill>
        <p:spPr>
          <a:xfrm>
            <a:off x="676656" y="2811467"/>
            <a:ext cx="3657600" cy="3514725"/>
          </a:xfrm>
          <a:prstGeom prst="rect">
            <a:avLst/>
          </a:prstGeom>
        </p:spPr>
      </p:pic>
      <p:pic>
        <p:nvPicPr>
          <p:cNvPr id="5" name="Afbeelding 4"/>
          <p:cNvPicPr>
            <a:picLocks noChangeAspect="1"/>
          </p:cNvPicPr>
          <p:nvPr/>
        </p:nvPicPr>
        <p:blipFill>
          <a:blip r:embed="rId3"/>
          <a:stretch>
            <a:fillRect/>
          </a:stretch>
        </p:blipFill>
        <p:spPr>
          <a:xfrm>
            <a:off x="5229128" y="2724356"/>
            <a:ext cx="4335286" cy="4133644"/>
          </a:xfrm>
          <a:prstGeom prst="rect">
            <a:avLst/>
          </a:prstGeom>
        </p:spPr>
      </p:pic>
    </p:spTree>
    <p:extLst>
      <p:ext uri="{BB962C8B-B14F-4D97-AF65-F5344CB8AC3E}">
        <p14:creationId xmlns:p14="http://schemas.microsoft.com/office/powerpoint/2010/main" val="399504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Voeg nu de </a:t>
            </a:r>
            <a:r>
              <a:rPr lang="nl-BE" dirty="0" err="1"/>
              <a:t>accountancy_dl</a:t>
            </a:r>
            <a:r>
              <a:rPr lang="nl-BE" dirty="0"/>
              <a:t> groep toe (waarom niet de </a:t>
            </a:r>
            <a:r>
              <a:rPr lang="nl-BE" dirty="0" err="1"/>
              <a:t>global</a:t>
            </a:r>
            <a:r>
              <a:rPr lang="nl-BE" dirty="0"/>
              <a:t> </a:t>
            </a:r>
            <a:r>
              <a:rPr lang="nl-BE" dirty="0" err="1"/>
              <a:t>group</a:t>
            </a:r>
            <a:r>
              <a:rPr lang="nl-BE" dirty="0"/>
              <a:t>?) en geef deze de juiste rechten zodat hij ook kan schrijven, maar de rechten van de folder niet kan aanpassen (doe dit via geavanceerde machtigingen weergeven).</a:t>
            </a:r>
          </a:p>
          <a:p>
            <a:r>
              <a:rPr lang="nl-BE" dirty="0"/>
              <a:t>Welke rechten heb je toegepast (kijk niet naar screenshot, niet alle machtigingen staan goed). </a:t>
            </a:r>
          </a:p>
        </p:txBody>
      </p:sp>
      <p:pic>
        <p:nvPicPr>
          <p:cNvPr id="5" name="Afbeelding 4"/>
          <p:cNvPicPr>
            <a:picLocks noChangeAspect="1"/>
          </p:cNvPicPr>
          <p:nvPr/>
        </p:nvPicPr>
        <p:blipFill>
          <a:blip r:embed="rId2"/>
          <a:stretch>
            <a:fillRect/>
          </a:stretch>
        </p:blipFill>
        <p:spPr>
          <a:xfrm>
            <a:off x="4624715" y="3632862"/>
            <a:ext cx="5184222" cy="2279374"/>
          </a:xfrm>
          <a:prstGeom prst="rect">
            <a:avLst/>
          </a:prstGeom>
        </p:spPr>
      </p:pic>
      <p:pic>
        <p:nvPicPr>
          <p:cNvPr id="6" name="Afbeelding 5"/>
          <p:cNvPicPr>
            <a:picLocks noChangeAspect="1"/>
          </p:cNvPicPr>
          <p:nvPr/>
        </p:nvPicPr>
        <p:blipFill>
          <a:blip r:embed="rId3"/>
          <a:stretch>
            <a:fillRect/>
          </a:stretch>
        </p:blipFill>
        <p:spPr>
          <a:xfrm>
            <a:off x="676657" y="3827622"/>
            <a:ext cx="3297408" cy="2487724"/>
          </a:xfrm>
          <a:prstGeom prst="rect">
            <a:avLst/>
          </a:prstGeom>
        </p:spPr>
      </p:pic>
    </p:spTree>
    <p:extLst>
      <p:ext uri="{BB962C8B-B14F-4D97-AF65-F5344CB8AC3E}">
        <p14:creationId xmlns:p14="http://schemas.microsoft.com/office/powerpoint/2010/main" val="8354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Nu staat achter je DL groep speciaal (let op dat je niet volledig beheer hebt ingesteld).</a:t>
            </a:r>
          </a:p>
          <a:p>
            <a:r>
              <a:rPr lang="nl-BE" dirty="0"/>
              <a:t>Doe dit nu voor elke afdeling.</a:t>
            </a:r>
          </a:p>
          <a:p>
            <a:r>
              <a:rPr lang="nl-BE" dirty="0"/>
              <a:t>Zorg nu ook voor de correcte instelling van de root folder van fileserver. </a:t>
            </a:r>
          </a:p>
          <a:p>
            <a:r>
              <a:rPr lang="nl-BE" dirty="0"/>
              <a:t>Als resultaat zou je als gebruiker enkel in je eigen afdeling mogen, daar schrijfrechten hebben maar de beveiliging niet mogen aanpassen. Je kan ook geen bestanden of folders </a:t>
            </a:r>
            <a:r>
              <a:rPr lang="nl-BE" dirty="0" err="1"/>
              <a:t>creeren</a:t>
            </a:r>
            <a:r>
              <a:rPr lang="nl-BE" dirty="0"/>
              <a:t> in de map fileserver</a:t>
            </a:r>
          </a:p>
        </p:txBody>
      </p:sp>
      <p:pic>
        <p:nvPicPr>
          <p:cNvPr id="4" name="Afbeelding 3"/>
          <p:cNvPicPr>
            <a:picLocks noChangeAspect="1"/>
          </p:cNvPicPr>
          <p:nvPr/>
        </p:nvPicPr>
        <p:blipFill>
          <a:blip r:embed="rId2"/>
          <a:stretch>
            <a:fillRect/>
          </a:stretch>
        </p:blipFill>
        <p:spPr>
          <a:xfrm>
            <a:off x="6249044" y="4227257"/>
            <a:ext cx="3303762" cy="2252371"/>
          </a:xfrm>
          <a:prstGeom prst="rect">
            <a:avLst/>
          </a:prstGeom>
        </p:spPr>
      </p:pic>
    </p:spTree>
    <p:extLst>
      <p:ext uri="{BB962C8B-B14F-4D97-AF65-F5344CB8AC3E}">
        <p14:creationId xmlns:p14="http://schemas.microsoft.com/office/powerpoint/2010/main" val="202504047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857</TotalTime>
  <Words>753</Words>
  <Application>Microsoft Office PowerPoint</Application>
  <PresentationFormat>Breedbeeld</PresentationFormat>
  <Paragraphs>60</Paragraphs>
  <Slides>11</Slides>
  <Notes>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Arial</vt:lpstr>
      <vt:lpstr>Calibri</vt:lpstr>
      <vt:lpstr>Calibri Light</vt:lpstr>
      <vt:lpstr>Metropolitan</vt:lpstr>
      <vt:lpstr>Windows 2016 Server </vt:lpstr>
      <vt:lpstr>AGDLP </vt:lpstr>
      <vt:lpstr>Aanmaken Global/domain local group via AGDLP</vt:lpstr>
      <vt:lpstr>Fileserver</vt:lpstr>
      <vt:lpstr>Aanmaken fileserver</vt:lpstr>
      <vt:lpstr>Aanmaken fileserver / rechten per afdeling</vt:lpstr>
      <vt:lpstr>Security fileserver</vt:lpstr>
      <vt:lpstr>Security fileserver</vt:lpstr>
      <vt:lpstr>Security fileserver</vt:lpstr>
      <vt:lpstr>Connecteren op fileserver via client manueel</vt:lpstr>
      <vt:lpstr>Mounten van fileserver via user</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Joachim Veulemans</cp:lastModifiedBy>
  <cp:revision>44</cp:revision>
  <dcterms:created xsi:type="dcterms:W3CDTF">2016-06-13T13:38:04Z</dcterms:created>
  <dcterms:modified xsi:type="dcterms:W3CDTF">2018-10-01T08:37:33Z</dcterms:modified>
</cp:coreProperties>
</file>