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77203" autoAdjust="0"/>
  </p:normalViewPr>
  <p:slideViewPr>
    <p:cSldViewPr snapToGrid="0">
      <p:cViewPr varScale="1">
        <p:scale>
          <a:sx n="88" d="100"/>
          <a:sy n="88" d="100"/>
        </p:scale>
        <p:origin x="141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-12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F308E-530B-4E63-A444-13F8EFAA7BFA}" type="datetimeFigureOut">
              <a:rPr lang="nl-BE" smtClean="0"/>
              <a:t>7/11/2018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98CD8-B552-4A4E-B97F-0EBEFA32B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602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Een applicatie heeft een service en die werkt via een poort.</a:t>
            </a:r>
          </a:p>
          <a:p>
            <a:r>
              <a:rPr lang="nl-BE" dirty="0"/>
              <a:t>100-200 poorten staan continu open.</a:t>
            </a:r>
          </a:p>
          <a:p>
            <a:r>
              <a:rPr lang="nl-BE" dirty="0"/>
              <a:t>Data op meerdere poortnummer kunnen naar  1 proces gaan.</a:t>
            </a:r>
          </a:p>
          <a:p>
            <a:r>
              <a:rPr lang="nl-BE" dirty="0" err="1"/>
              <a:t>Netstat</a:t>
            </a:r>
            <a:r>
              <a:rPr lang="nl-BE" dirty="0"/>
              <a:t> –a geeft alle communicatie die aan poorten gekoppeld zijn.</a:t>
            </a:r>
          </a:p>
          <a:p>
            <a:r>
              <a:rPr lang="nl-BE" dirty="0"/>
              <a:t>Communicatie gebeurt van </a:t>
            </a:r>
            <a:r>
              <a:rPr lang="nl-BE" dirty="0" err="1"/>
              <a:t>ip</a:t>
            </a:r>
            <a:r>
              <a:rPr lang="nl-BE" dirty="0"/>
              <a:t> naar </a:t>
            </a:r>
            <a:r>
              <a:rPr lang="nl-BE" dirty="0" err="1"/>
              <a:t>ip</a:t>
            </a:r>
            <a:r>
              <a:rPr lang="nl-BE" dirty="0"/>
              <a:t> maar ook van poort naar poort. (</a:t>
            </a:r>
            <a:r>
              <a:rPr lang="nl-BE" dirty="0" err="1"/>
              <a:t>ip:poort</a:t>
            </a:r>
            <a:r>
              <a:rPr lang="nl-BE" dirty="0"/>
              <a:t> -&gt; socket) -&gt; van socket naar socket. Dit is om te weten naar welk proces je wil gaan(socket ontvanger) en die moet antwoorden op dat proces (socket verzender).</a:t>
            </a:r>
          </a:p>
          <a:p>
            <a:r>
              <a:rPr lang="nl-BE" dirty="0"/>
              <a:t>Een router kan rond de 40000 poorten tegelijk verwerken.</a:t>
            </a:r>
          </a:p>
          <a:p>
            <a:r>
              <a:rPr lang="nl-BE" dirty="0" err="1"/>
              <a:t>Dynamic</a:t>
            </a:r>
            <a:r>
              <a:rPr lang="nl-BE" dirty="0"/>
              <a:t> port </a:t>
            </a:r>
            <a:r>
              <a:rPr lang="nl-BE" dirty="0" err="1"/>
              <a:t>based</a:t>
            </a:r>
            <a:r>
              <a:rPr lang="nl-BE" dirty="0"/>
              <a:t> nat -&gt; op meerdere poorten op meerdere netwerkkaarten vertalen.</a:t>
            </a:r>
          </a:p>
          <a:p>
            <a:r>
              <a:rPr lang="nl-BE" dirty="0"/>
              <a:t>Een andere oplossing kan meerdere </a:t>
            </a:r>
            <a:r>
              <a:rPr lang="nl-BE" dirty="0" err="1"/>
              <a:t>ISP’s</a:t>
            </a:r>
            <a:r>
              <a:rPr lang="nl-BE" dirty="0"/>
              <a:t> zijn. (</a:t>
            </a:r>
            <a:r>
              <a:rPr lang="nl-BE" dirty="0" err="1"/>
              <a:t>redundancy</a:t>
            </a:r>
            <a:r>
              <a:rPr lang="nl-BE" dirty="0"/>
              <a:t>)</a:t>
            </a:r>
          </a:p>
          <a:p>
            <a:r>
              <a:rPr lang="nl-BE" dirty="0"/>
              <a:t>Goedkopere routers hebben een beperkte NAT-tabel en hebben een kleinere buffer en zwakkere CPU.</a:t>
            </a:r>
          </a:p>
          <a:p>
            <a:r>
              <a:rPr lang="nl-BE" dirty="0"/>
              <a:t>Vertaling is van een interne socket naar een externe socket (gebeurd in NAT-tabel). </a:t>
            </a:r>
          </a:p>
          <a:p>
            <a:endParaRPr lang="nl-BE" dirty="0"/>
          </a:p>
          <a:p>
            <a:r>
              <a:rPr lang="nl-BE" dirty="0"/>
              <a:t>DNS:</a:t>
            </a:r>
          </a:p>
          <a:p>
            <a:r>
              <a:rPr lang="nl-BE" dirty="0"/>
              <a:t>-&gt; aan root hint servers koppelen -&gt; altijd naar root dus traag (meerdere query’s) -&gt; niet aan te raden</a:t>
            </a:r>
            <a:br>
              <a:rPr lang="nl-BE" dirty="0"/>
            </a:br>
            <a:r>
              <a:rPr lang="nl-BE" dirty="0"/>
              <a:t>-&gt; forwarden naar </a:t>
            </a:r>
            <a:r>
              <a:rPr lang="nl-BE" dirty="0" err="1"/>
              <a:t>bvb</a:t>
            </a:r>
            <a:r>
              <a:rPr lang="nl-BE" dirty="0"/>
              <a:t> ISP -&gt; hebben meer cache dus sneller (1 query) -&gt; aangeraden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98CD8-B552-4A4E-B97F-0EBEFA32B0A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46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7/11/2018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7/11/2018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7/11/2018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7/11/2018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7/11/2018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7/11/2018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7/11/2018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Windows 2012 Server	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Essentials: DNS</a:t>
            </a:r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(P)-NAT Routing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6657" y="2011680"/>
            <a:ext cx="6336918" cy="4526280"/>
          </a:xfrm>
        </p:spPr>
        <p:txBody>
          <a:bodyPr>
            <a:normAutofit/>
          </a:bodyPr>
          <a:lstStyle/>
          <a:p>
            <a:r>
              <a:rPr lang="nl-BE" dirty="0"/>
              <a:t>- </a:t>
            </a:r>
            <a:r>
              <a:rPr lang="nl-BE" dirty="0" err="1"/>
              <a:t>Portbased</a:t>
            </a:r>
            <a:r>
              <a:rPr lang="nl-BE" dirty="0"/>
              <a:t> </a:t>
            </a:r>
            <a:r>
              <a:rPr lang="nl-BE" dirty="0" err="1"/>
              <a:t>network</a:t>
            </a:r>
            <a:r>
              <a:rPr lang="nl-BE" dirty="0"/>
              <a:t> </a:t>
            </a:r>
            <a:r>
              <a:rPr lang="nl-BE" dirty="0" err="1"/>
              <a:t>address</a:t>
            </a:r>
            <a:r>
              <a:rPr lang="nl-BE" dirty="0"/>
              <a:t> </a:t>
            </a:r>
            <a:r>
              <a:rPr lang="nl-BE" dirty="0" err="1"/>
              <a:t>translation</a:t>
            </a:r>
            <a:endParaRPr lang="nl-BE" dirty="0"/>
          </a:p>
          <a:p>
            <a:r>
              <a:rPr lang="nl-BE" dirty="0"/>
              <a:t>- PNAT routing dient om internettoegang te delen van één </a:t>
            </a:r>
            <a:r>
              <a:rPr lang="nl-BE" dirty="0" err="1"/>
              <a:t>isp</a:t>
            </a:r>
            <a:r>
              <a:rPr lang="nl-BE" dirty="0"/>
              <a:t>-verbinding</a:t>
            </a:r>
          </a:p>
          <a:p>
            <a:r>
              <a:rPr lang="nl-BE" dirty="0"/>
              <a:t>- vertaalt een intern socket (intern </a:t>
            </a:r>
            <a:r>
              <a:rPr lang="nl-BE" dirty="0" err="1"/>
              <a:t>ipadres+poort</a:t>
            </a:r>
            <a:r>
              <a:rPr lang="nl-BE" dirty="0"/>
              <a:t>) naar een extern socket (extern </a:t>
            </a:r>
            <a:r>
              <a:rPr lang="nl-BE" dirty="0" err="1"/>
              <a:t>ipadres+poort</a:t>
            </a:r>
            <a:r>
              <a:rPr lang="nl-BE" dirty="0"/>
              <a:t>)</a:t>
            </a:r>
          </a:p>
          <a:p>
            <a:r>
              <a:rPr lang="nl-BE" dirty="0"/>
              <a:t>- kan zo meerdere toestellen dezelfde internet toegang laten delen door via een NAT tabel de juiste interne socket te matchen met de juiste externe socket (en visa versa)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26" name="Picture 2" descr="Afbeeldingsresultaat voor portbased n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1202295"/>
            <a:ext cx="4910201" cy="356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Windows Remote Access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Een rol binnen Windows Server 2012</a:t>
            </a:r>
          </a:p>
          <a:p>
            <a:pPr>
              <a:buFontTx/>
              <a:buChar char="-"/>
            </a:pPr>
            <a:r>
              <a:rPr lang="nl-BE" dirty="0"/>
              <a:t>Kan zowel routing, (P) NAT-routing als </a:t>
            </a:r>
            <a:r>
              <a:rPr lang="nl-BE" dirty="0" err="1"/>
              <a:t>vpn</a:t>
            </a:r>
            <a:r>
              <a:rPr lang="nl-BE" dirty="0"/>
              <a:t> aan.</a:t>
            </a:r>
          </a:p>
          <a:p>
            <a:pPr>
              <a:buFontTx/>
              <a:buChar char="-"/>
            </a:pPr>
            <a:r>
              <a:rPr lang="nl-BE" dirty="0"/>
              <a:t>Wij gebruiken het nu voor NAT translatie</a:t>
            </a:r>
          </a:p>
          <a:p>
            <a:pPr lvl="1">
              <a:buFontTx/>
              <a:buChar char="-"/>
            </a:pPr>
            <a:r>
              <a:rPr lang="nl-BE" dirty="0"/>
              <a:t>Installeer de rol Remote Access</a:t>
            </a:r>
          </a:p>
          <a:p>
            <a:pPr lvl="1">
              <a:buFontTx/>
              <a:buChar char="-"/>
            </a:pPr>
            <a:r>
              <a:rPr lang="nl-BE" dirty="0"/>
              <a:t>Selecteer Routing</a:t>
            </a:r>
          </a:p>
          <a:p>
            <a:pPr lvl="1">
              <a:buFontTx/>
              <a:buChar char="-"/>
            </a:pPr>
            <a:r>
              <a:rPr lang="nl-BE" dirty="0"/>
              <a:t>Open Routing </a:t>
            </a:r>
            <a:r>
              <a:rPr lang="nl-BE" dirty="0" err="1"/>
              <a:t>and</a:t>
            </a:r>
            <a:r>
              <a:rPr lang="nl-BE" dirty="0"/>
              <a:t> Remote Access en configureer NAT Routing</a:t>
            </a:r>
          </a:p>
          <a:p>
            <a:pPr lvl="1">
              <a:buFontTx/>
              <a:buChar char="-"/>
            </a:pPr>
            <a:r>
              <a:rPr lang="nl-BE" dirty="0"/>
              <a:t>Selecteer de JUISTE externe interface</a:t>
            </a:r>
          </a:p>
        </p:txBody>
      </p:sp>
    </p:spTree>
    <p:extLst>
      <p:ext uri="{BB962C8B-B14F-4D97-AF65-F5344CB8AC3E}">
        <p14:creationId xmlns:p14="http://schemas.microsoft.com/office/powerpoint/2010/main" val="334367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DNS </a:t>
            </a:r>
            <a:r>
              <a:rPr lang="nl-BE" dirty="0" err="1"/>
              <a:t>Forwarder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102" y="2048256"/>
            <a:ext cx="7168895" cy="3766185"/>
          </a:xfrm>
        </p:spPr>
        <p:txBody>
          <a:bodyPr/>
          <a:lstStyle/>
          <a:p>
            <a:r>
              <a:rPr lang="nl-BE" dirty="0"/>
              <a:t>- een DNS server forward een niet oplosbare query naar een andere DNS server.</a:t>
            </a:r>
          </a:p>
          <a:p>
            <a:r>
              <a:rPr lang="nl-BE" dirty="0"/>
              <a:t>- De volgende DNS server heeft ook een </a:t>
            </a:r>
            <a:r>
              <a:rPr lang="nl-BE" dirty="0" err="1"/>
              <a:t>forwarder</a:t>
            </a:r>
            <a:r>
              <a:rPr lang="nl-BE" dirty="0"/>
              <a:t> ingesteld ofwel werkt met de root hints (root server zie vorige les)</a:t>
            </a:r>
          </a:p>
          <a:p>
            <a:r>
              <a:rPr lang="nl-BE" dirty="0"/>
              <a:t>- De opgeloste query wordt door elke DNS server </a:t>
            </a:r>
            <a:r>
              <a:rPr lang="nl-BE" dirty="0" err="1"/>
              <a:t>gecached</a:t>
            </a:r>
            <a:r>
              <a:rPr lang="nl-BE" dirty="0"/>
              <a:t>.</a:t>
            </a:r>
          </a:p>
          <a:p>
            <a:r>
              <a:rPr lang="nl-BE" dirty="0"/>
              <a:t>- </a:t>
            </a:r>
            <a:r>
              <a:rPr lang="nl-BE" dirty="0" err="1"/>
              <a:t>client</a:t>
            </a:r>
            <a:r>
              <a:rPr lang="nl-BE" dirty="0"/>
              <a:t> ontvangt de dns response via zijn lokale DNS server.</a:t>
            </a:r>
          </a:p>
          <a:p>
            <a:endParaRPr lang="nl-BE" dirty="0"/>
          </a:p>
        </p:txBody>
      </p:sp>
      <p:pic>
        <p:nvPicPr>
          <p:cNvPr id="2050" name="Picture 2" descr="Afbeeldingsresultaat voor dns forwarder windows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97" y="1755648"/>
            <a:ext cx="4003002" cy="25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5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LAB: zorg voor internet toegang op je domein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dirty="0"/>
              <a:t>-   voeg een 2</a:t>
            </a:r>
            <a:r>
              <a:rPr lang="nl-BE" baseline="30000" dirty="0"/>
              <a:t>de</a:t>
            </a:r>
            <a:r>
              <a:rPr lang="nl-BE" dirty="0"/>
              <a:t> netwerkkaart toe aan je server (server uitschakelen)</a:t>
            </a:r>
          </a:p>
          <a:p>
            <a:pPr marL="0" indent="0">
              <a:buNone/>
            </a:pPr>
            <a:r>
              <a:rPr lang="nl-BE" dirty="0"/>
              <a:t>-   connecteer deze netwerkkaart met je externe </a:t>
            </a:r>
            <a:r>
              <a:rPr lang="nl-BE" dirty="0" err="1"/>
              <a:t>vswitch</a:t>
            </a:r>
            <a:endParaRPr lang="nl-BE" dirty="0"/>
          </a:p>
          <a:p>
            <a:pPr lvl="1">
              <a:buFontTx/>
              <a:buChar char="-"/>
            </a:pPr>
            <a:r>
              <a:rPr lang="nl-BE" dirty="0"/>
              <a:t>Installeer de rol Remote Access</a:t>
            </a:r>
          </a:p>
          <a:p>
            <a:pPr lvl="2">
              <a:buFontTx/>
              <a:buChar char="-"/>
            </a:pPr>
            <a:r>
              <a:rPr lang="nl-BE" dirty="0"/>
              <a:t>Selecteer Routing	</a:t>
            </a:r>
          </a:p>
          <a:p>
            <a:pPr lvl="2">
              <a:buFontTx/>
              <a:buChar char="-"/>
            </a:pPr>
            <a:r>
              <a:rPr lang="nl-BE" dirty="0"/>
              <a:t>Open Routing </a:t>
            </a:r>
            <a:r>
              <a:rPr lang="nl-BE" dirty="0" err="1"/>
              <a:t>and</a:t>
            </a:r>
            <a:r>
              <a:rPr lang="nl-BE" dirty="0"/>
              <a:t> Remote Access en configureer NAT Routing</a:t>
            </a:r>
          </a:p>
          <a:p>
            <a:pPr lvl="2">
              <a:buFontTx/>
              <a:buChar char="-"/>
            </a:pPr>
            <a:r>
              <a:rPr lang="nl-BE" dirty="0"/>
              <a:t>Selecteer de JUISTE externe interface</a:t>
            </a:r>
          </a:p>
          <a:p>
            <a:pPr lvl="1">
              <a:buFontTx/>
              <a:buChar char="-"/>
            </a:pPr>
            <a:r>
              <a:rPr lang="nl-BE" dirty="0"/>
              <a:t>Configureer DNS </a:t>
            </a:r>
            <a:r>
              <a:rPr lang="nl-BE" dirty="0" err="1"/>
              <a:t>Forwarding</a:t>
            </a:r>
            <a:endParaRPr lang="nl-BE" dirty="0"/>
          </a:p>
          <a:p>
            <a:pPr lvl="2">
              <a:buFontTx/>
              <a:buChar char="-"/>
            </a:pPr>
            <a:r>
              <a:rPr lang="nl-BE" dirty="0" err="1"/>
              <a:t>Properties</a:t>
            </a:r>
            <a:r>
              <a:rPr lang="nl-BE" dirty="0"/>
              <a:t> op DNS - </a:t>
            </a:r>
            <a:r>
              <a:rPr lang="nl-BE" dirty="0" err="1"/>
              <a:t>Forwarders</a:t>
            </a:r>
            <a:endParaRPr lang="nl-BE" dirty="0"/>
          </a:p>
          <a:p>
            <a:pPr lvl="2">
              <a:buFontTx/>
              <a:buChar char="-"/>
            </a:pPr>
            <a:r>
              <a:rPr lang="nl-BE" dirty="0"/>
              <a:t>IP van DNS van </a:t>
            </a:r>
            <a:r>
              <a:rPr lang="nl-BE" dirty="0" err="1"/>
              <a:t>isp</a:t>
            </a:r>
            <a:r>
              <a:rPr lang="nl-BE" dirty="0"/>
              <a:t> invullen</a:t>
            </a:r>
          </a:p>
          <a:p>
            <a:pPr lvl="1">
              <a:buFontTx/>
              <a:buChar char="-"/>
            </a:pPr>
            <a:r>
              <a:rPr lang="nl-BE" dirty="0"/>
              <a:t>Gateway op elk toestel binnen je domein invullen (</a:t>
            </a:r>
            <a:r>
              <a:rPr lang="nl-BE" dirty="0" err="1"/>
              <a:t>ipadres</a:t>
            </a:r>
            <a:r>
              <a:rPr lang="nl-BE" dirty="0"/>
              <a:t> van interne interface router)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322041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679</TotalTime>
  <Words>408</Words>
  <Application>Microsoft Office PowerPoint</Application>
  <PresentationFormat>Breedbeeld</PresentationFormat>
  <Paragraphs>45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Metropolitan</vt:lpstr>
      <vt:lpstr>Windows 2012 Server </vt:lpstr>
      <vt:lpstr>(P)-NAT Routing </vt:lpstr>
      <vt:lpstr>Windows Remote Access</vt:lpstr>
      <vt:lpstr>DNS Forwarder</vt:lpstr>
      <vt:lpstr>LAB: zorg voor internet toegang op je domein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Joachim Veulemans</cp:lastModifiedBy>
  <cp:revision>52</cp:revision>
  <dcterms:created xsi:type="dcterms:W3CDTF">2016-06-13T13:38:04Z</dcterms:created>
  <dcterms:modified xsi:type="dcterms:W3CDTF">2018-11-07T10:40:22Z</dcterms:modified>
</cp:coreProperties>
</file>