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5" r:id="rId5"/>
    <p:sldId id="276" r:id="rId6"/>
    <p:sldId id="298" r:id="rId7"/>
    <p:sldId id="302" r:id="rId8"/>
    <p:sldId id="296" r:id="rId9"/>
    <p:sldId id="277" r:id="rId10"/>
    <p:sldId id="299" r:id="rId11"/>
    <p:sldId id="297" r:id="rId12"/>
    <p:sldId id="300" r:id="rId13"/>
    <p:sldId id="301" r:id="rId1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144FEE0-6574-4AD7-9055-DC95AA723D58}">
          <p14:sldIdLst>
            <p14:sldId id="275"/>
            <p14:sldId id="276"/>
            <p14:sldId id="298"/>
            <p14:sldId id="302"/>
            <p14:sldId id="296"/>
            <p14:sldId id="277"/>
            <p14:sldId id="299"/>
            <p14:sldId id="297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" initials="RL" lastIdx="2" clrIdx="0">
    <p:extLst>
      <p:ext uri="{19B8F6BF-5375-455C-9EA6-DF929625EA0E}">
        <p15:presenceInfo xmlns:p15="http://schemas.microsoft.com/office/powerpoint/2012/main" userId="R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  <a:srgbClr val="00E800"/>
    <a:srgbClr val="00EE00"/>
    <a:srgbClr val="F79646"/>
    <a:srgbClr val="F69240"/>
    <a:srgbClr val="993366"/>
    <a:srgbClr val="FFC000"/>
    <a:srgbClr val="000000"/>
    <a:srgbClr val="00F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56" autoAdjust="0"/>
  </p:normalViewPr>
  <p:slideViewPr>
    <p:cSldViewPr snapToGrid="0" snapToObjects="1"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Hoofdstuk 1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BE"/>
              <a:t>Hoofdstuk 1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BDD9-0C1D-417A-9FDA-446EE78D31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02021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7BDD9-0C1D-417A-9FDA-446EE78D310C}" type="slidenum">
              <a:rPr lang="nl-BE" smtClean="0"/>
              <a:t>1</a:t>
            </a:fld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Hoofdstuk 1</a:t>
            </a:r>
          </a:p>
        </p:txBody>
      </p:sp>
    </p:spTree>
    <p:extLst>
      <p:ext uri="{BB962C8B-B14F-4D97-AF65-F5344CB8AC3E}">
        <p14:creationId xmlns:p14="http://schemas.microsoft.com/office/powerpoint/2010/main" val="154661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eeld_geselecteer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49368" y="3373542"/>
            <a:ext cx="3838811" cy="33087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BFA6F3-ECDC-4450-8F6A-C2AA52B655AF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5204798" y="433492"/>
            <a:ext cx="362170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200" dirty="0">
                <a:solidFill>
                  <a:srgbClr val="58A618"/>
                </a:solidFill>
                <a:latin typeface="+mn-lt"/>
                <a:ea typeface="+mn-ea"/>
                <a:cs typeface="+mn-cs"/>
              </a:rPr>
              <a:t>Programming Basics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E0547EC-EF9D-4C5C-A6CA-2928FD1C9ED7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6DF3B4-C78A-44D8-9BAA-EE5A7C63C3C5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F65CF60-EF85-49FB-B0CE-96047305B616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BC41CC7-9609-407B-AA2F-086E6BBF6108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7542" y="559398"/>
            <a:ext cx="8209258" cy="5566765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2E9CA32-80AB-429D-B782-235862AC42B1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2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70757-16A9-4CE1-AAB7-D549E6BA228A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AF8E1C96-954A-4CBF-BB97-51C7414303B8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030A206A-FCAE-49F3-9DA4-3BB84759074A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42238B09-DFB5-4A69-B4BA-1BA1D0C45347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6BF9252A-0B34-45DB-A8CF-1EC78FE8ADDC}" type="datetime1">
              <a:rPr lang="nl-NL" smtClean="0"/>
              <a:t>19-10-2018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om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4EA-3FAA-402A-B62D-C984B87F4144}" type="datetime1">
              <a:rPr lang="nl-NL" smtClean="0"/>
              <a:t>19-10-2018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/>
          <a:p>
            <a:r>
              <a:rPr lang="nl-NL" dirty="0"/>
              <a:t>Java </a:t>
            </a:r>
            <a:r>
              <a:rPr lang="nl-NL" dirty="0" err="1"/>
              <a:t>Collections</a:t>
            </a:r>
            <a:br>
              <a:rPr lang="nl-NL" dirty="0"/>
            </a:br>
            <a:r>
              <a:rPr lang="nl-NL" dirty="0"/>
              <a:t>&lt;T&gt;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5170713" y="949149"/>
            <a:ext cx="3788229" cy="5225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Subtitel 2"/>
          <p:cNvSpPr txBox="1">
            <a:spLocks/>
          </p:cNvSpPr>
          <p:nvPr/>
        </p:nvSpPr>
        <p:spPr>
          <a:xfrm>
            <a:off x="5647640" y="794071"/>
            <a:ext cx="3311302" cy="113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1" kern="1200">
                <a:solidFill>
                  <a:srgbClr val="58A61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Java Advanced</a:t>
            </a:r>
          </a:p>
        </p:txBody>
      </p:sp>
    </p:spTree>
    <p:extLst>
      <p:ext uri="{BB962C8B-B14F-4D97-AF65-F5344CB8AC3E}">
        <p14:creationId xmlns:p14="http://schemas.microsoft.com/office/powerpoint/2010/main" val="415008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205-0076-4551-9AE1-7BB2DD2B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E9E4-81E1-43AE-AF13-4D0ACA5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26" name="Picture 2" descr="Afbeeldingsresultaat voor demo image">
            <a:extLst>
              <a:ext uri="{FF2B5EF4-FFF2-40B4-BE49-F238E27FC236}">
                <a16:creationId xmlns:a16="http://schemas.microsoft.com/office/drawing/2014/main" id="{4B123486-2447-4A75-9B4D-4BF4887A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22" y="1969884"/>
            <a:ext cx="37909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D89B6-2550-482E-A7F2-F80D7F1E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7" y="29576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/>
              <a:t>Definition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characteristics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D664F6-6D86-4208-892C-4A1F691B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B29218F-A70D-41DD-BF58-0544F6BE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5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D89B6-2550-482E-A7F2-F80D7F1E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7" y="29576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err="1"/>
              <a:t>Implemented</a:t>
            </a:r>
            <a:r>
              <a:rPr lang="nl-BE" dirty="0"/>
              <a:t> interfaces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D664F6-6D86-4208-892C-4A1F691B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B29218F-A70D-41DD-BF58-0544F6BE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5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9D478-52AB-4FFD-ADB4-ADB5640C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1FEAE9-49BB-4F9B-BDA4-2552E9D2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99F52E-9A8E-4BBE-BC7F-F43BD65A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39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D89B6-2550-482E-A7F2-F80D7F1E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7" y="29576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err="1"/>
              <a:t>Adding</a:t>
            </a:r>
            <a:r>
              <a:rPr lang="nl-BE" dirty="0"/>
              <a:t> </a:t>
            </a:r>
            <a:r>
              <a:rPr lang="nl-BE" dirty="0" err="1"/>
              <a:t>elements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D664F6-6D86-4208-892C-4A1F691B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B29218F-A70D-41DD-BF58-0544F6BE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22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205-0076-4551-9AE1-7BB2DD2B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E9E4-81E1-43AE-AF13-4D0ACA5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94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205-0076-4551-9AE1-7BB2DD2B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E9E4-81E1-43AE-AF13-4D0ACA5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7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205-0076-4551-9AE1-7BB2DD2B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E9E4-81E1-43AE-AF13-4D0ACA5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65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4205-0076-4551-9AE1-7BB2DD2B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the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7E9E4-81E1-43AE-AF13-4D0ACA5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0196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6924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DF6DBDF68B64BB7A2E7560CE18559" ma:contentTypeVersion="3" ma:contentTypeDescription="Een nieuw document maken." ma:contentTypeScope="" ma:versionID="3819241e109e70baa0a232eca21851cb">
  <xsd:schema xmlns:xsd="http://www.w3.org/2001/XMLSchema" xmlns:xs="http://www.w3.org/2001/XMLSchema" xmlns:p="http://schemas.microsoft.com/office/2006/metadata/properties" xmlns:ns2="d6417362-778e-4ed5-9083-63826e8f8b42" targetNamespace="http://schemas.microsoft.com/office/2006/metadata/properties" ma:root="true" ma:fieldsID="dcf89f0ec42ac1f3753fdb4af2197f2b" ns2:_="">
    <xsd:import namespace="d6417362-778e-4ed5-9083-63826e8f8b4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17362-778e-4ed5-9083-63826e8f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D4A7D-4AF3-41B8-85A1-0B40E6A1D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EA81E4-6E31-49A0-A3F8-1B23EB8E6F7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76354A-BC58-4C84-A5C5-53B9526F2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17362-778e-4ed5-9083-63826e8f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3091</TotalTime>
  <Words>35</Words>
  <Application>Microsoft Office PowerPoint</Application>
  <PresentationFormat>Diavoorstelling (4:3)</PresentationFormat>
  <Paragraphs>23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Presentatie</vt:lpstr>
      <vt:lpstr>Java Collections &lt;T&gt;</vt:lpstr>
      <vt:lpstr>Definition and characteristics</vt:lpstr>
      <vt:lpstr>Implemented interfaces</vt:lpstr>
      <vt:lpstr>Creating</vt:lpstr>
      <vt:lpstr>Adding elements</vt:lpstr>
      <vt:lpstr>Retrieving elements</vt:lpstr>
      <vt:lpstr>Removing elements</vt:lpstr>
      <vt:lpstr>Contains</vt:lpstr>
      <vt:lpstr>Iterate through the collection</vt:lpstr>
      <vt:lpstr>Usage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Nele Custers</cp:lastModifiedBy>
  <cp:revision>467</cp:revision>
  <dcterms:created xsi:type="dcterms:W3CDTF">2013-10-07T12:53:33Z</dcterms:created>
  <dcterms:modified xsi:type="dcterms:W3CDTF">2018-10-21T15:09:35Z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0x0101008DBDF6DBDF68B64BB7A2E7560CE18559</vt:lpwstr>
  </property>
</Properties>
</file>