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800"/>
    <a:srgbClr val="CC00CC"/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56" autoAdjust="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</p:spTree>
    <p:extLst>
      <p:ext uri="{BB962C8B-B14F-4D97-AF65-F5344CB8AC3E}">
        <p14:creationId xmlns:p14="http://schemas.microsoft.com/office/powerpoint/2010/main" val="398034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675D1-A177-4C4C-A62A-CE1DB410F4DC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nl-NL" sz="3200" dirty="0">
              <a:solidFill>
                <a:srgbClr val="58A61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69" y="4860292"/>
            <a:ext cx="3548467" cy="1350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DCFD449A-FA9C-4C44-BAEA-2978ADCEA5C2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53478AA5-10A7-4F2D-A82A-AADE0F8672B0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7FF50360-68B8-4587-9DB5-FE9DACA6D7DC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8602F9-C209-4D47-B6EE-5C07F5FD0F0B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.Net Essentials Bitbucket.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7A0EF04-02B6-424F-998D-BB76A780AE1C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D23BFD8-C591-42BA-A28E-AD83F1463733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9536BEDF-DFFA-472A-AC93-8F2F73233445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557752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EEB0E0E9-69D7-432A-A1FB-0545C7E75BB8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0">
                <a:solidFill>
                  <a:srgbClr val="00E800"/>
                </a:solidFill>
              </a:defRPr>
            </a:lvl1pPr>
          </a:lstStyle>
          <a:p>
            <a:pPr lvl="0"/>
            <a:r>
              <a:rPr lang="nl-NL" dirty="0"/>
              <a:t>1.1 Ondertitel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73A3C50-26EB-42C3-9867-8199A0A00D20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4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4E460DA-9431-48F4-917B-0FDBCD9CA95B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CC0389-F5A3-4158-86A4-D546A2DA5DE9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.Net Essentials Bitbucket.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D208C979-FFDE-4603-8303-5A455F4E5DFE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5336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5486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336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38FA15FA-D6AB-476A-8582-AFF1014816B6}" type="datetime1">
              <a:rPr lang="nl-NL" smtClean="0"/>
              <a:t>28-3-2018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2884-6BAC-4C29-98CD-98CEECD546B1}" type="datetime1">
              <a:rPr lang="nl-NL" smtClean="0"/>
              <a:t>28-3-2018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.Net Essentials Bitbucket.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Calibri" panose="020F0502020204030204" pitchFamily="34" charset="0"/>
        <a:buChar char="​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00" indent="-3420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741600" indent="-284400" algn="l" defTabSz="457200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curry.com/visualstudio/1374/using-git-bitbucket-with-visual-studio-2017" TargetMode="External"/><Relationship Id="rId2" Type="http://schemas.openxmlformats.org/officeDocument/2006/relationships/hyperlink" Target="https://www.youtube.com/watch?v=xCQHK5KouL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MistyK.VisualStudioBitbucketExten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.Net Essentials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Git en </a:t>
            </a:r>
            <a:r>
              <a:rPr lang="nl-NL" dirty="0" err="1"/>
              <a:t>Bitbucket</a:t>
            </a:r>
            <a:r>
              <a:rPr lang="nl-NL" dirty="0"/>
              <a:t> gebruiken in Visual Studio.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Bitbucket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.Net Essentials </a:t>
            </a:r>
            <a:r>
              <a:rPr lang="nl-NL" dirty="0" err="1"/>
              <a:t>Bitbucket</a:t>
            </a:r>
            <a:r>
              <a:rPr lang="nl-NL" dirty="0"/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411FF5-273E-4908-AA1C-68DBAF97B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nl-BE" sz="3600" dirty="0"/>
              <a:t>De Git oplossing van </a:t>
            </a:r>
            <a:r>
              <a:rPr lang="nl-BE" sz="3600" dirty="0" err="1"/>
              <a:t>Atlassian</a:t>
            </a:r>
            <a:endParaRPr lang="nl-BE" sz="3600" dirty="0"/>
          </a:p>
          <a:p>
            <a:pPr eaLnBrk="1" hangingPunct="1">
              <a:buFontTx/>
              <a:buNone/>
              <a:defRPr/>
            </a:pPr>
            <a:r>
              <a:rPr lang="nl-BE" sz="3600" dirty="0"/>
              <a:t> </a:t>
            </a:r>
            <a:endParaRPr lang="nl-NL" sz="36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7CC66B-8842-41CA-971E-042D31CC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4" y="2564904"/>
            <a:ext cx="3072341" cy="72008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400B694-DB4B-4A8E-B9B5-531F5988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65406"/>
            <a:ext cx="2542691" cy="3431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0D8BD8-AB75-4F84-BFAC-0587AA8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A6F6C0-A4AC-4122-B246-A4AA419A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2467E45-4BDE-417A-A8E2-16D1E5E4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l-BE" sz="4000" b="1" dirty="0">
                <a:solidFill>
                  <a:srgbClr val="58A618"/>
                </a:solidFill>
                <a:latin typeface="+mj-lt"/>
                <a:ea typeface="+mj-ea"/>
                <a:cs typeface="+mj-cs"/>
              </a:rPr>
              <a:t>Maak een account aan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497CFC9-870C-4786-B751-D2533E8F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78" y="2226750"/>
            <a:ext cx="4600575" cy="27432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EC5FB5C-B593-4BD3-98BF-AB93CDBC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93" y="1471615"/>
            <a:ext cx="2891472" cy="391477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D60BE41F-3884-460E-86C8-C0D35CA20D69}"/>
              </a:ext>
            </a:extLst>
          </p:cNvPr>
          <p:cNvSpPr/>
          <p:nvPr/>
        </p:nvSpPr>
        <p:spPr>
          <a:xfrm>
            <a:off x="519345" y="1359479"/>
            <a:ext cx="306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bitbucket.org/account/</a:t>
            </a:r>
            <a:r>
              <a:rPr lang="nl-BE" dirty="0" err="1"/>
              <a:t>signup</a:t>
            </a:r>
            <a:r>
              <a:rPr lang="nl-B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630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75DFA-B88B-4185-A821-AF86B063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repository </a:t>
            </a:r>
            <a:r>
              <a:rPr lang="en-US" dirty="0" err="1"/>
              <a:t>aan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3C49B8-C477-4DCB-9BF9-23D96C3B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9F7B08-D2AF-4101-99DF-AACE66A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D9ECCD6-60C0-4627-B514-1856BD38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66" y="1652587"/>
            <a:ext cx="3362325" cy="3552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E2A032C-949D-4C97-9ED4-D2CDD377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75" y="1881189"/>
            <a:ext cx="4029073" cy="24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35AAE-F6FE-4135-9C7F-3505181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 Visual Studio 2017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44323-BB9E-4BCE-A3A1-ED976A4A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voorbeeld filmpje: </a:t>
            </a:r>
            <a:r>
              <a:rPr lang="nl-BE" dirty="0">
                <a:hlinkClick r:id="rId2"/>
              </a:rPr>
              <a:t>https://www.youtube.com/watch?v=xCQHK5KouL0</a:t>
            </a:r>
            <a:endParaRPr lang="nl-BE" dirty="0"/>
          </a:p>
          <a:p>
            <a:endParaRPr lang="nl-BE" dirty="0"/>
          </a:p>
          <a:p>
            <a:r>
              <a:rPr lang="nl-BE" dirty="0"/>
              <a:t>Volledige handleiding:</a:t>
            </a:r>
          </a:p>
          <a:p>
            <a:r>
              <a:rPr lang="nl-BE" dirty="0">
                <a:hlinkClick r:id="rId3"/>
              </a:rPr>
              <a:t>http://www.dotnetcurry.com/visualstudio/1374/using-git-bitbucket-with-visual-studio-2017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Plugin</a:t>
            </a:r>
            <a:r>
              <a:rPr lang="nl-BE" dirty="0"/>
              <a:t>: </a:t>
            </a:r>
          </a:p>
          <a:p>
            <a:r>
              <a:rPr lang="nl-BE" dirty="0">
                <a:hlinkClick r:id="rId4"/>
              </a:rPr>
              <a:t>https://marketplace.visualstudio.com/items?itemName=MistyK.VisualStudioBitbucketExtension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B7193-F0F1-4B21-8A07-269704FF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1419D5-177E-4C2E-915D-D095FF36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2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35AAE-F6FE-4135-9C7F-3505181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gitignore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44323-BB9E-4BCE-A3A1-ED976A4A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Plaats </a:t>
            </a:r>
            <a:r>
              <a:rPr lang="nl-BE" dirty="0" err="1"/>
              <a:t>vòòr</a:t>
            </a:r>
            <a:r>
              <a:rPr lang="nl-BE" dirty="0"/>
              <a:t> je een eerste </a:t>
            </a:r>
            <a:r>
              <a:rPr lang="nl-BE" dirty="0" err="1"/>
              <a:t>commit</a:t>
            </a:r>
            <a:r>
              <a:rPr lang="nl-BE" dirty="0"/>
              <a:t> doet een </a:t>
            </a:r>
            <a:r>
              <a:rPr lang="nl-BE" b="1" dirty="0"/>
              <a:t>.</a:t>
            </a:r>
            <a:r>
              <a:rPr lang="nl-BE" b="1" dirty="0" err="1"/>
              <a:t>gitignore</a:t>
            </a:r>
            <a:r>
              <a:rPr lang="nl-BE" b="1" dirty="0"/>
              <a:t> </a:t>
            </a:r>
            <a:r>
              <a:rPr lang="nl-BE" dirty="0"/>
              <a:t>bestand in de </a:t>
            </a:r>
            <a:r>
              <a:rPr lang="nl-BE" b="1" dirty="0"/>
              <a:t>root folder </a:t>
            </a:r>
            <a:r>
              <a:rPr lang="nl-BE" dirty="0"/>
              <a:t>van je lokale </a:t>
            </a:r>
            <a:r>
              <a:rPr lang="nl-BE" dirty="0" err="1"/>
              <a:t>clone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Het .</a:t>
            </a:r>
            <a:r>
              <a:rPr lang="nl-BE" dirty="0" err="1"/>
              <a:t>gitignore</a:t>
            </a:r>
            <a:r>
              <a:rPr lang="nl-BE" dirty="0"/>
              <a:t> bestand zorgt ervoor dat bepaalde (lokale) bestanden (bv. de bin folder) </a:t>
            </a:r>
            <a:r>
              <a:rPr lang="nl-BE" b="1" dirty="0"/>
              <a:t>genegeerd</a:t>
            </a:r>
            <a:r>
              <a:rPr lang="nl-BE" dirty="0"/>
              <a:t> worden door git en niet in de online (remote) </a:t>
            </a:r>
            <a:r>
              <a:rPr lang="nl-BE" dirty="0" err="1"/>
              <a:t>repository</a:t>
            </a:r>
            <a:r>
              <a:rPr lang="nl-BE" dirty="0"/>
              <a:t> terecht komen.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FF0000"/>
                </a:solidFill>
              </a:rPr>
              <a:t>Zonder de .</a:t>
            </a:r>
            <a:r>
              <a:rPr lang="nl-BE" dirty="0" err="1">
                <a:solidFill>
                  <a:srgbClr val="FF0000"/>
                </a:solidFill>
              </a:rPr>
              <a:t>gitignore</a:t>
            </a:r>
            <a:r>
              <a:rPr lang="nl-BE" dirty="0">
                <a:solidFill>
                  <a:srgbClr val="FF0000"/>
                </a:solidFill>
              </a:rPr>
              <a:t> ga je </a:t>
            </a:r>
            <a:r>
              <a:rPr lang="nl-BE" dirty="0" err="1">
                <a:solidFill>
                  <a:srgbClr val="FF0000"/>
                </a:solidFill>
              </a:rPr>
              <a:t>mergeconflicten</a:t>
            </a:r>
            <a:r>
              <a:rPr lang="nl-BE" dirty="0">
                <a:solidFill>
                  <a:srgbClr val="FF0000"/>
                </a:solidFill>
              </a:rPr>
              <a:t> krijgen als je met meerdere personen samenwerkt!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B7193-F0F1-4B21-8A07-269704FF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1419D5-177E-4C2E-915D-D095FF36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35AAE-F6FE-4135-9C7F-3505181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gitignore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44323-BB9E-4BCE-A3A1-ED976A4A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34461" cy="17805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 </a:t>
            </a:r>
            <a:r>
              <a:rPr lang="nl-BE" dirty="0" err="1"/>
              <a:t>blackboard</a:t>
            </a:r>
            <a:r>
              <a:rPr lang="nl-BE" dirty="0"/>
              <a:t> vindt je een .</a:t>
            </a:r>
            <a:r>
              <a:rPr lang="nl-BE" dirty="0" err="1"/>
              <a:t>gitignore</a:t>
            </a:r>
            <a:r>
              <a:rPr lang="nl-BE" dirty="0"/>
              <a:t> bestand dat afgestemd is op Visual Studio projecten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Download het bestand, open het met kladblok en sla het op in de root folder van je lokale </a:t>
            </a:r>
            <a:r>
              <a:rPr lang="nl-BE" dirty="0" err="1"/>
              <a:t>clone</a:t>
            </a:r>
            <a:r>
              <a:rPr lang="nl-BE" dirty="0"/>
              <a:t> met de naam “.</a:t>
            </a:r>
            <a:r>
              <a:rPr lang="nl-BE" dirty="0" err="1"/>
              <a:t>gitignore</a:t>
            </a:r>
            <a:r>
              <a:rPr lang="nl-BE" dirty="0"/>
              <a:t>” </a:t>
            </a:r>
            <a:r>
              <a:rPr lang="nl-BE" b="1" dirty="0">
                <a:solidFill>
                  <a:srgbClr val="FF0000"/>
                </a:solidFill>
              </a:rPr>
              <a:t>zonder </a:t>
            </a:r>
            <a:r>
              <a:rPr lang="nl-BE" b="1" dirty="0" err="1">
                <a:solidFill>
                  <a:srgbClr val="FF0000"/>
                </a:solidFill>
              </a:rPr>
              <a:t>extentie</a:t>
            </a:r>
            <a:r>
              <a:rPr lang="nl-BE" b="1" dirty="0">
                <a:solidFill>
                  <a:srgbClr val="FF0000"/>
                </a:solidFill>
              </a:rPr>
              <a:t> </a:t>
            </a:r>
            <a:r>
              <a:rPr lang="nl-BE" dirty="0"/>
              <a:t>(geen .</a:t>
            </a:r>
            <a:r>
              <a:rPr lang="nl-BE" dirty="0" err="1"/>
              <a:t>txt</a:t>
            </a:r>
            <a:r>
              <a:rPr lang="nl-BE" dirty="0"/>
              <a:t>)	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B7193-F0F1-4B21-8A07-269704FF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1419D5-177E-4C2E-915D-D095FF36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D03BB0-A92C-4C0E-9F77-5B290A83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86" y="3589266"/>
            <a:ext cx="3009900" cy="219075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803FAE0-3FBF-42D9-AEBE-87950D7D39D1}"/>
              </a:ext>
            </a:extLst>
          </p:cNvPr>
          <p:cNvSpPr txBox="1"/>
          <p:nvPr/>
        </p:nvSpPr>
        <p:spPr>
          <a:xfrm>
            <a:off x="457200" y="4105319"/>
            <a:ext cx="5142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Ga in Visual Studio via het ‘Team Explorer’ venster naar ‘</a:t>
            </a:r>
            <a:r>
              <a:rPr lang="nl-BE" sz="2400" dirty="0" err="1"/>
              <a:t>Settings</a:t>
            </a:r>
            <a:r>
              <a:rPr lang="nl-BE" sz="2400" dirty="0"/>
              <a:t> -&gt; </a:t>
            </a:r>
            <a:r>
              <a:rPr lang="nl-BE" sz="2400" dirty="0" err="1"/>
              <a:t>Repository</a:t>
            </a:r>
            <a:r>
              <a:rPr lang="nl-BE" sz="2400" dirty="0"/>
              <a:t> </a:t>
            </a:r>
            <a:r>
              <a:rPr lang="nl-BE" sz="2400" dirty="0" err="1"/>
              <a:t>Settings</a:t>
            </a:r>
            <a:r>
              <a:rPr lang="nl-BE" sz="2400" dirty="0"/>
              <a:t>’ en klik op ‘</a:t>
            </a:r>
            <a:r>
              <a:rPr lang="nl-BE" sz="2400" dirty="0" err="1"/>
              <a:t>Add</a:t>
            </a:r>
            <a:r>
              <a:rPr lang="nl-BE" sz="2400" dirty="0"/>
              <a:t>’ bij ‘</a:t>
            </a:r>
            <a:r>
              <a:rPr lang="nl-BE" sz="2400" dirty="0" err="1"/>
              <a:t>Ignore</a:t>
            </a:r>
            <a:r>
              <a:rPr lang="nl-BE" sz="2400" dirty="0"/>
              <a:t> File’ (Hiervoor heb je de </a:t>
            </a:r>
            <a:r>
              <a:rPr lang="nl-BE" sz="2400" dirty="0" err="1"/>
              <a:t>Bitbucket</a:t>
            </a:r>
            <a:r>
              <a:rPr lang="nl-BE" sz="2400" dirty="0"/>
              <a:t> Visual Studio </a:t>
            </a:r>
            <a:r>
              <a:rPr lang="nl-BE" sz="2400" dirty="0" err="1"/>
              <a:t>extentie</a:t>
            </a:r>
            <a:r>
              <a:rPr lang="nl-BE" sz="2400" dirty="0"/>
              <a:t> nodig)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4B408C-E518-4A55-B812-5180F538E3D8}"/>
              </a:ext>
            </a:extLst>
          </p:cNvPr>
          <p:cNvSpPr txBox="1"/>
          <p:nvPr/>
        </p:nvSpPr>
        <p:spPr>
          <a:xfrm>
            <a:off x="552974" y="3403833"/>
            <a:ext cx="189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231607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07D04-F3F1-4059-8F48-94E1E52E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Feedback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E866C9-5A3E-464E-9C7C-E4C6E857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Jouw docent (PXL </a:t>
            </a:r>
            <a:r>
              <a:rPr lang="nl-BE"/>
              <a:t>email adres) </a:t>
            </a:r>
            <a:r>
              <a:rPr lang="nl-BE" dirty="0"/>
              <a:t>toevoegen in </a:t>
            </a:r>
            <a:r>
              <a:rPr lang="nl-BE" dirty="0" err="1"/>
              <a:t>Bitbucket</a:t>
            </a:r>
            <a:r>
              <a:rPr lang="nl-BE" dirty="0"/>
              <a:t> aan je project/repository. </a:t>
            </a:r>
          </a:p>
          <a:p>
            <a:endParaRPr lang="nl-BE" dirty="0"/>
          </a:p>
          <a:p>
            <a:r>
              <a:rPr lang="nl-BE" dirty="0"/>
              <a:t>Succes!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8E81B0-9439-47D9-94A8-D2F09E2C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.Net Essentials Bitbucket.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BAD73B-A78B-44F8-ACCA-F8C3945F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4892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 sjabloon.pptx" id="{A708FFEA-4743-4C54-8258-2FDEB40B7583}" vid="{5A348470-EFE4-4D69-9C9B-A9AE6D0B8B5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EA81E4-6E31-49A0-A3F8-1B23EB8E6F7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6417362-778e-4ed5-9083-63826e8f8b4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pxl sjabloon</Template>
  <TotalTime>42</TotalTime>
  <Words>315</Words>
  <Application>Microsoft Office PowerPoint</Application>
  <PresentationFormat>Diavoorstelling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Presentatie</vt:lpstr>
      <vt:lpstr>.Net Essentials</vt:lpstr>
      <vt:lpstr>Bitbucket</vt:lpstr>
      <vt:lpstr>Maak een account aan</vt:lpstr>
      <vt:lpstr>Maak je eerste repository aan</vt:lpstr>
      <vt:lpstr>In Visual Studio 2017 gebruiken</vt:lpstr>
      <vt:lpstr>.gitignore</vt:lpstr>
      <vt:lpstr>.gitignore</vt:lpstr>
      <vt:lpstr>Feedback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Essentials</dc:title>
  <dc:creator>Carine Derkoningen</dc:creator>
  <cp:lastModifiedBy>Wesley Hendrikx</cp:lastModifiedBy>
  <cp:revision>8</cp:revision>
  <dcterms:created xsi:type="dcterms:W3CDTF">2018-03-23T09:13:51Z</dcterms:created>
  <dcterms:modified xsi:type="dcterms:W3CDTF">2018-03-28T07:20:14Z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