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8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199" name="Google Shape;199;p1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211" name="Google Shape;211;p1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223" name="Google Shape;223;p1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235" name="Google Shape;235;p1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246" name="Google Shape;246;p1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257" name="Google Shape;257;p1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268" name="Google Shape;268;p2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282" name="Google Shape;282;p2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294" name="Google Shape;294;p2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309" name="Google Shape;309;p2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320" name="Google Shape;320;p2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331" name="Google Shape;331;p2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342" name="Google Shape;342;p2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353" name="Google Shape;353;p2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364" name="Google Shape;364;p2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nl-BE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BE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119" name="Google Shape;119;p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132" name="Google Shape;132;p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143" name="Google Shape;143;p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154" name="Google Shape;154;p1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166" name="Google Shape;166;p1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177" name="Google Shape;177;p1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8</a:t>
            </a:r>
            <a:endParaRPr/>
          </a:p>
        </p:txBody>
      </p:sp>
      <p:sp>
        <p:nvSpPr>
          <p:cNvPr id="188" name="Google Shape;188;p1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sdn.microsoft.com/en-us/library/system.environment.asp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Herhalingen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8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457200" y="1981200"/>
            <a:ext cx="8229600" cy="1798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tegel verdubbelt het aantal graankorrels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de hoeveelste tegel heb ik in totaal honderd graankorrels (of meer)?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3057345"/>
            <a:ext cx="4308866" cy="332398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683568" y="3429000"/>
            <a:ext cx="4320480" cy="216024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251520" y="1290298"/>
            <a:ext cx="8784976" cy="535531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calculateButton_Click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1;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rice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1;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1;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resultTextBox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DisplayCounts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rice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 100)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+ 1;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rice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rice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2;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DisplayCounts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rice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rice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resultTextBox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NewLine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"Number of squares to make total of 100 is " +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457200" y="3685877"/>
            <a:ext cx="8229600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Hoeveel keer wordt de body van de while lus uitgevoerd?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Verander het programma, zodat het aantal rijstkorrels kan ingegeven worden door de gebruiker.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539552" y="1530658"/>
            <a:ext cx="8208912" cy="17543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DisplayCounts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rice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("On square {0} are {1} grains",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rice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 +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NewLine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resultTextBox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Elke while lus bestaat uit de volgende componenten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Initialisatie vóór de lus (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total = 1;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Stopvoorwaarde (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total &lt; 100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Opdrachten die de stopvoorwaarde beïnvloeden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total = total + rice;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Typische fouten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weinig iteraties (bv: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&lt; 10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&lt;= 10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Oneindige lussen (bv: vergeten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 verhogen)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Verkeerde operator voor gelijkheid (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== 10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And, Or, Not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 zoals bij de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structuur kunnen deze operatoren gebruikt worden om ingewikkelde stopcondities te maken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Haakjes!</a:t>
            </a:r>
            <a:endParaRPr/>
          </a:p>
        </p:txBody>
      </p:sp>
      <p:sp>
        <p:nvSpPr>
          <p:cNvPr id="250" name="Google Shape;250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... while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Alternatieve herhalingsstructuur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op het einde van elke herhaling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herhaling gebeurt minstens één keer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... while</a:t>
            </a:r>
            <a:endParaRPr b="0" i="0" sz="4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395536" y="1484784"/>
            <a:ext cx="5760640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&lt;= 9;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numbersTextBox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" ");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395536" y="2792803"/>
            <a:ext cx="5760640" cy="17543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&lt;= 9)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numbersTextBox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" ");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392420" y="4653136"/>
            <a:ext cx="5760640" cy="17543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numbersTextBox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" ");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&lt;= 9);</a:t>
            </a:r>
            <a:endParaRPr sz="18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6372200" y="2996952"/>
            <a:ext cx="2520280" cy="1224136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Deze 3 fragmenten hebben identiek hetzelfde resultaat!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Bemerking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Elke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lus kan herschreven worden door middel van een while lus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Waarom dan zoveel lus varianten?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Kortere schrijfwijze, bv een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korter dan een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Persoonlijke voorkeur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Soms lijkt code duidelijker als ze met de ene of andere variant is geschreven</a:t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755576" y="5157192"/>
            <a:ext cx="7632848" cy="1224136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</a:t>
            </a:r>
            <a:r>
              <a:rPr lang="nl-BE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werk zoveel mogelijk met </a:t>
            </a:r>
            <a:r>
              <a:rPr lang="nl-BE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nl-BE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vervolgens zoveel mogelijk met </a:t>
            </a:r>
            <a:r>
              <a:rPr lang="nl-BE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nl-BE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vermijd de varianten van </a:t>
            </a:r>
            <a:r>
              <a:rPr lang="nl-BE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 … while</a:t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Geneste lussen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7524328" y="1943254"/>
            <a:ext cx="804900" cy="523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467544" y="3797322"/>
            <a:ext cx="1013675" cy="523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0474" y="1468860"/>
            <a:ext cx="4863051" cy="488984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cxnSp>
        <p:nvCxnSpPr>
          <p:cNvPr id="302" name="Google Shape;302;p30"/>
          <p:cNvCxnSpPr/>
          <p:nvPr/>
        </p:nvCxnSpPr>
        <p:spPr>
          <a:xfrm rot="10800000">
            <a:off x="1547664" y="4077072"/>
            <a:ext cx="9716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03" name="Google Shape;303;p30"/>
          <p:cNvCxnSpPr/>
          <p:nvPr/>
        </p:nvCxnSpPr>
        <p:spPr>
          <a:xfrm>
            <a:off x="6588224" y="2204864"/>
            <a:ext cx="864096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Geneste lussen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457200" y="1196752"/>
            <a:ext cx="8435280" cy="507831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DrawFlats(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apartmentsCanvas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SolidColorBrush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5;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5;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DrawRectangle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apartmentsCanvas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brush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20, 10);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+ 25;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+ 20;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elke programmeertaal bestaat de mogelijkheid om herhalingen of lussen uit te voeren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C#: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for, while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Geneste lussen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683568" y="1447151"/>
            <a:ext cx="8150765" cy="286232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void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DrawRectangle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(Canvas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Thickness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0,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rect.Stroke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rect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3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Geneste lussen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je dergelijke oefeningen zelf moet opstellen, denk je vaak best “bottom up”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DrawOneFlat()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code om één flat te tekenen van n verdiepingen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is dus een simpeler probleem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Herhaal de vorige methode voor het gevraagde aantal flats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je methodes gebruikt, bevordert dit eveneens de leesbaarheid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Geneste lussen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428930" y="2060848"/>
            <a:ext cx="8496944" cy="313932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DrawOneFlat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startX,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apartmentsCanvas,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brush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5;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DrawRectangle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apartmentsCanvas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brush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startX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20, 10);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+ 20;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3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Geneste lussen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683568" y="1700808"/>
            <a:ext cx="8136904" cy="34163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DrawFlats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apartmentsCanvas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SolidColorBrush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5;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DrawOneFlat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x, apartmentsCanvas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brush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+ 25;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3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nl-BE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Combineren van controlestructuren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het programma: “Bouncing ball”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Waarom verschijnt er een “spoor” van de bal? Je ziet a.h.w. zeer veel ballen …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Verander dit programma, zodat je effectief één bal ziet stuiteren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Hint: DispatcherTimer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tip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457200" y="1600200"/>
            <a:ext cx="83632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 snel een lus in te typen schrijf je het eerste woord van de lus (bv.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gevolgd door tweemaal tab.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skelet van de structuur wordt gegenereerd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werkt ook voor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/>
          </a:p>
        </p:txBody>
      </p:sp>
      <p:sp>
        <p:nvSpPr>
          <p:cNvPr id="376" name="Google Shape;376;p3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2699792" y="2441217"/>
            <a:ext cx="5832648" cy="1408738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2123728" y="1277742"/>
            <a:ext cx="6672677" cy="286232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displayButton_Click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    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numbersTextBox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1;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&lt;= 10 ;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numbersTextBox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NewLine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45" y="4254325"/>
            <a:ext cx="3029301" cy="230226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457200" y="1628775"/>
            <a:ext cx="8229600" cy="423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0" i="1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van de lus wordt herhaaldelijk uitgevoerd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Declaratie van lusvariabele 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meestal lokaal in de lus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Nieuwe methoden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numbersTextBox.Clear();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numbersTextBox.AppendText(…);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Nieuwe properties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Environment.NewLine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0" i="1" lang="nl-BE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Environment </a:t>
            </a: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namespace of een class?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Welke andere properties zijn nog gedefinieerd?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Welk(e) karakter(s) wordt hiermee toegevoegd? Ken je nog zulke karakters?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de debugger om de lus te volgen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andere (primitievere) truc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MessageBox.Show(Convert.ToString(number));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activity-diagram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930" y="1103097"/>
            <a:ext cx="5265390" cy="56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Beschouw volgend stukje code, hoeveel keer wordt de lus uitgevoerd?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1547664" y="3212976"/>
            <a:ext cx="6264696" cy="17543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1;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&lt;= 10 ;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numbersTextBox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NewLine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10;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conclusie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een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-lus als je op voorhand weet hoeveel keer de body moet uitgevoerd worden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lusvariabele (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zou </a:t>
            </a:r>
            <a:r>
              <a:rPr b="1" i="0" lang="nl-BE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nooit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mogen veranderd worden in de body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Hiervoor  bestaat de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lus!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lusvariabele mag wel gelezen of geraadpleegd worden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varianten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Denk logisch na: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kan je het programma “1 To 10” veranderen, zodat het in stappen van 5 springt? Dus de uitvoer wordt: 0, 5, 10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kan je het programma “1 To 10” veranderen, zodat het van 10 naar 1 aftelt?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Beschouw het programma “Boxes”. Hoeveel keer wordt de body van de for lus uitgevoerd, als je de slider vanaf uiterst links, 7 stappen naar rechts beweegt?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468313" y="1600200"/>
            <a:ext cx="8280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lus kan je gebruiken om herhalingen uit te voeren waarbij de lusvoorwaarde veel vrijer te bepalen is door de programmeur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Voorbeelden: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Zolang als een variabele &lt; 10, doe je 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Zolang als een invoerveld niet is ingevuld, doe je 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Zolang als de grootte van een bestand &lt; 10kB, doe je 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Zolang als je een woord niet hebt gevonden in een tekst, doe je 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een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lus is het aantal iteraties (herhalingen) dus niet op voorhand bepaald!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