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9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96" name="Google Shape;196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30" name="Google Shape;130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41" name="Google Shape;141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52" name="Google Shape;152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63" name="Google Shape;163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74" name="Google Shape;174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9</a:t>
            </a:r>
            <a:endParaRPr/>
          </a:p>
        </p:txBody>
      </p:sp>
      <p:sp>
        <p:nvSpPr>
          <p:cNvPr id="185" name="Google Shape;185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9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de debugger gebruiken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window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Stepping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→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dit zelf aan de hand van de tekst in het handboek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Verschillende typen programmeerfouten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van de debugger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 en single stepping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Veelvoorkomende fouten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63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= fout in een programma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opsporen?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Primitieve hulpmiddeltjes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MessageBox.Show(…)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Stap voor stap door het programma lopen en de inhoud van variabelen bekijken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Lezen van broncode (“Code reading”)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Programmeurs checken mekaars code en trachten zo fouten eruit te halen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Inspecteren van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bestanden: dit zijn tekstbestanden die een programma genereert tijdens de uitvoering.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dump: als een programma crasht, dan genereert het een bestand met daarin de volledige toestand van de processor, geheugen, etc.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Oplossen van bugs is voor omvangrijke programma’s geen eenvoudige taak en is een discipline op zich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Debuggen: enkele bemerkingen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Fouten opsporen is soms erg moeilijk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Bv. een programma met 10 Timers gedraagt zich iedere keer weer anders.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een crash zich voordoet hangt soms af van omgevingsfactoren, bv. wel of geen netwerkverbinding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debugger is niet altijd bruikbaar: bv. een programma met 10 Timer objecten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je niet stilzetten om stap voor stap te doorlopen. Meer nog, soms zijn bugs “verdwenen” precies omdat je de code stap voor stap uitvoert!</a:t>
            </a:r>
            <a:endParaRPr/>
          </a:p>
          <a:p>
            <a:pPr indent="-1333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Debuggen: enkele bemerkingen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Fouten oplossen is soms nog moeilijker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weet in welk stuk code de fout zich voordoet, je wil deze code veranderen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Introduceer je geen nieuwe bugs in deze code?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Introduceer je geen nieuwe bugs in andere stukken code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precies omdat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je deze code hebt veranderd?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is het beter gewoon met een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work-around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 werken. Je verandert de code niet, maar voorziet toch een oplossing door bijvoorbeeld een andere manier te geven om hetzelfde te bereiken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Debuggen: enkele bemerkingen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hebt de fout opgelost: hoe bereik je nu je klanten?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Patches op het internet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packs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Probleem: voor welke versies werken deze patches en voor welke versies levert dit juist nieuwe problemen?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kunnen bugs ontstaan?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Compilatie (at compile time)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Syntaxfouten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zijn de “eenvoudigste” fouten omdat een compiler je de foutenboodschap geeft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 een goede IDE (zoals Visual Studio) krijg je zelfs tijdens het typen onmiddellijk feedback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kunnen bugs ontstaan?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Koppelen (at link time)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is een mechanisme om andere (binaire) code met het eigenlijke programma te verbinden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Bijvoorbeeld: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MessageBox.Show(…)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is de code voor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welke manier wordt dit “at runtime” gevonden?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.NET Managed Execution Environment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(appendix)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kunnen bugs ontstaan?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Uitvoering (at runtime)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zijn de feitelijke “bugs” die vaak moeilijk te vinden en/of op te lossen zijn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krijg je foutboodschappen (Exceptions)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krijg je onverwacht/verkeerd gedrag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Deterministisch: je kan precies aangeven wanneer en in welke omstandigheden de fout zich voordoet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Indeterministisch: de fout doet zich soms voor en dan weer niet, je kan geen precieze omschrijving geven wanneer en hoe de fout optreedt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 een “memory leak”: als een programma voortdurend geheugen verbruikt en niets vrijgeeft gaat het na een tijd crashen, maar het precieze tijdstip is afhankelijk van het gebruik en de reeds aanwezige vrije ruimte</a:t>
            </a:r>
            <a:endParaRPr/>
          </a:p>
          <a:p>
            <a:pPr indent="-1333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