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10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99" name="Google Shape;199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19" name="Google Shape;219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31" name="Google Shape;231;p1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42" name="Google Shape;242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53" name="Google Shape;253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65" name="Google Shape;265;p2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81" name="Google Shape;281;p2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294" name="Google Shape;294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08" name="Google Shape;308;p2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22" name="Google Shape;322;p2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36" name="Google Shape;336;p2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65" name="Google Shape;365;p2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76" name="Google Shape;376;p2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387" name="Google Shape;387;p2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437" name="Google Shape;437;p3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466" name="Google Shape;466;p3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477" name="Google Shape;477;p3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489" name="Google Shape;489;p3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4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500" name="Google Shape;500;p4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30" name="Google Shape;130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41" name="Google Shape;141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53" name="Google Shape;153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73" name="Google Shape;173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10</a:t>
            </a:r>
            <a:endParaRPr/>
          </a:p>
        </p:txBody>
      </p:sp>
      <p:sp>
        <p:nvSpPr>
          <p:cNvPr id="187" name="Google Shape;187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Klassen 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10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23528" y="14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variabelen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729573" y="1916832"/>
            <a:ext cx="3126281" cy="108012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331640" y="1343186"/>
            <a:ext cx="4448654" cy="526297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variabelen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Beschrijven de toestand van elk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Zijn niet toegankelijk voor de buitenwereld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maken is een slechte programmeerstijl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methodes en properties manipuleren de waarden van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variabelen.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1530152" y="2132856"/>
            <a:ext cx="4986064" cy="401264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1180727" y="1363939"/>
            <a:ext cx="5458546" cy="526297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Add(ellipse)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...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Beschrijven het gedrag van elk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Vormen de connectie, interface met de buitenwereld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Zeer vaak manipuleren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methodes de interne toestand van een object op een gecontroleerde manier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Inkapseling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Informatie verbergen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Engels: encapsulation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Zeer belangrijk OO principe!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 object heeft een toestand die verborgen blijft voor de buitenwereld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 object vertoont een bepaald gedrag die deze toestand beïnvloedt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buitenwereld kan enkel het object manipuleren via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Inkapseling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1400699" y="1057672"/>
            <a:ext cx="4855816" cy="5478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UpdateEllipse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UpdateEllipse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Add(ellipse)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6228184" y="1052736"/>
            <a:ext cx="2592288" cy="72008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Standpunt ontwerper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Inkapseling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1400699" y="1160160"/>
            <a:ext cx="6917278" cy="550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Pen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Pen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6228184" y="1052736"/>
            <a:ext cx="2592288" cy="72008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Standpunt gebruiker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1885256" y="1772816"/>
            <a:ext cx="4558952" cy="10801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1885256" y="3203351"/>
            <a:ext cx="4558952" cy="81151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1885256" y="4437112"/>
            <a:ext cx="4558952" cy="81151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1885256" y="5661248"/>
            <a:ext cx="6287144" cy="81151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Zorgen voor een gecontroleerde toegang tot member variabelen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Lezen: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access</a:t>
            </a:r>
            <a:b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Schrijven: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access</a:t>
            </a:r>
            <a:b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lijkt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alsof je rechtstreeks member variabelen verandert, maar je doet dit via (property-)methoden!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2411760" y="2924944"/>
            <a:ext cx="4032448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2411760" y="4017069"/>
            <a:ext cx="5976664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Visibility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>
          <a:xfrm>
            <a:off x="819944" y="1988840"/>
            <a:ext cx="1944216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5652120" y="3356992"/>
            <a:ext cx="1800200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323528" y="1392820"/>
            <a:ext cx="8712969" cy="258532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changeXButton_Click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displayXButton_Click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214" y="4160842"/>
            <a:ext cx="3021105" cy="22309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definitie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457200" y="1417638"/>
            <a:ext cx="3916457" cy="41549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Font typeface="Consolas"/>
              <a:buNone/>
            </a:pP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2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2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370871" y="1658966"/>
            <a:ext cx="5545108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4986367" y="3484760"/>
            <a:ext cx="3922869" cy="36004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Compacte indentatie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986367" y="4039378"/>
            <a:ext cx="3922869" cy="36004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VS tip: </a:t>
            </a:r>
            <a:r>
              <a:rPr b="0" i="0" lang="nl-BE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propfull</a:t>
            </a: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&lt;tab&gt; &lt;tab&gt;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schrijf je een klasse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Constructormethodes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Publieke methoden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32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met enkel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115616" y="1628800"/>
            <a:ext cx="3752950" cy="15696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4139952" y="3369123"/>
            <a:ext cx="4432624" cy="30469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4607111" y="1853320"/>
            <a:ext cx="3278383" cy="36004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Read-only property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1284661" y="4792395"/>
            <a:ext cx="3278383" cy="36004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Write-only property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properties?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interne voorstelling wordt verborgen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Bv: stel dat je in plaats van met een (x,y) stelsel met een polair assenstelsel (r,θ) zou werken, dan moeten de property methods de omrekening doen naar x en y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Onderscheid tussen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mogelijk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Toegangscontrole is mogelijk, bv enkel x en y tussen -100 en 100 is toegestaan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33"/>
          <p:cNvGrpSpPr/>
          <p:nvPr/>
        </p:nvGrpSpPr>
        <p:grpSpPr>
          <a:xfrm>
            <a:off x="6732588" y="3429000"/>
            <a:ext cx="1347787" cy="1111250"/>
            <a:chOff x="4105" y="2024"/>
            <a:chExt cx="849" cy="700"/>
          </a:xfrm>
        </p:grpSpPr>
        <p:cxnSp>
          <p:nvCxnSpPr>
            <p:cNvPr id="341" name="Google Shape;341;p33"/>
            <p:cNvCxnSpPr/>
            <p:nvPr/>
          </p:nvCxnSpPr>
          <p:spPr>
            <a:xfrm>
              <a:off x="4105" y="2024"/>
              <a:ext cx="0" cy="6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42" name="Google Shape;342;p33"/>
            <p:cNvCxnSpPr/>
            <p:nvPr/>
          </p:nvCxnSpPr>
          <p:spPr>
            <a:xfrm>
              <a:off x="4105" y="2704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3" name="Google Shape;343;p33"/>
            <p:cNvCxnSpPr/>
            <p:nvPr/>
          </p:nvCxnSpPr>
          <p:spPr>
            <a:xfrm flipH="1" rot="10800000">
              <a:off x="4105" y="2296"/>
              <a:ext cx="453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4" name="Google Shape;344;p33"/>
            <p:cNvSpPr/>
            <p:nvPr/>
          </p:nvSpPr>
          <p:spPr>
            <a:xfrm>
              <a:off x="4512" y="2250"/>
              <a:ext cx="92" cy="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3"/>
            <p:cNvSpPr txBox="1"/>
            <p:nvPr/>
          </p:nvSpPr>
          <p:spPr>
            <a:xfrm>
              <a:off x="4558" y="2069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(x,y)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 txBox="1"/>
            <p:nvPr/>
          </p:nvSpPr>
          <p:spPr>
            <a:xfrm>
              <a:off x="4183" y="2309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332" y="2523"/>
              <a:ext cx="52" cy="181"/>
            </a:xfrm>
            <a:custGeom>
              <a:rect b="b" l="l" r="r" t="t"/>
              <a:pathLst>
                <a:path extrusionOk="0" h="120000" w="120000">
                  <a:moveTo>
                    <a:pt x="103846" y="120000"/>
                  </a:moveTo>
                  <a:cubicBezTo>
                    <a:pt x="110769" y="84861"/>
                    <a:pt x="120000" y="49723"/>
                    <a:pt x="103846" y="29834"/>
                  </a:cubicBezTo>
                  <a:cubicBezTo>
                    <a:pt x="87692" y="9944"/>
                    <a:pt x="43846" y="464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 txBox="1"/>
            <p:nvPr/>
          </p:nvSpPr>
          <p:spPr>
            <a:xfrm>
              <a:off x="4370" y="24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wil je een member variabele enkel instellen en uitlezen.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Nooit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 variabelen gebruiken! Altijd via properties werken.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Autoproperties: handige schrijfwijze voor property met member variabele achter de schermen.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&lt;tab&gt;&lt;tab&gt;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899592" y="6093296"/>
            <a:ext cx="6301725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FillColor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of property?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= actie, gedrag, vaardigheid, 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= werkwoord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= toestand, informatie, eigenschap, 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= zelfstandig naamwoord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is het onderscheid een kwestie van smaak en/of stijl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ChangeColor()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plaats van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Speciale methode om een object te creëren.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methode heeft dezelfde naam als de klasse.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zijn mogelijk.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Aanroep met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geen constructor definieert, dan is er toch (impliciet) een default constructor zonder parameters. Deze initialiseert alle member variabelen op hun default waarde.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zodra je zelf één (of meer) constructors schrijft, dan vervalt deze default constructor.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23528" y="1114872"/>
            <a:ext cx="5121915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2555776" y="4697849"/>
            <a:ext cx="6250429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53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 10, 50);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wanneer compileert dit niet?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 of default waarden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maak je meerdere versies van een constructor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Telkens met een variatie van de parameters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overloading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waarden kunnen hier vaak voor kortere code zorgen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 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4044784" y="2702765"/>
            <a:ext cx="3730508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1045064" y="1417637"/>
            <a:ext cx="6753388" cy="83535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Voor elke combinatie van parameters een overloaded constructor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043608" y="2702765"/>
            <a:ext cx="2717411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 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489976" y="2809959"/>
            <a:ext cx="3816424" cy="286232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       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489976" y="1294107"/>
            <a:ext cx="8519582" cy="83535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Voor elke combinatie van parameters een overloaded constructor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4427984" y="2526154"/>
            <a:ext cx="4581574" cy="3139321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waarden</a:t>
            </a:r>
            <a:endParaRPr/>
          </a:p>
        </p:txBody>
      </p:sp>
      <p:sp>
        <p:nvSpPr>
          <p:cNvPr id="427" name="Google Shape;427;p4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819944" y="1283210"/>
            <a:ext cx="5827236" cy="34470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CreateEllipse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5379711" y="3006759"/>
            <a:ext cx="2503618" cy="64807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Dit is equivalent met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5985333" y="3915110"/>
            <a:ext cx="2717411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een klasse?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een object?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maak je een object?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klassen ken je tot hiertoe in C#?</a:t>
            </a:r>
            <a:endParaRPr b="0" i="1" sz="32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457200" y="1600201"/>
            <a:ext cx="8229600" cy="21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 hulpfuncties (binnen het object)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deze methodes binnen andere methodes van het object gebruikt, hoef je geen object ervoor te zetten. Eventueel mag het woord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4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/>
          </a:p>
        </p:txBody>
      </p:sp>
      <p:sp>
        <p:nvSpPr>
          <p:cNvPr id="448" name="Google Shape;448;p4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1128809" y="2852936"/>
            <a:ext cx="6827567" cy="3647206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1045262" y="1218132"/>
            <a:ext cx="7023076" cy="535531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drawingCanvas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Add(ellipse)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ellipse.StrokeThickness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Thickness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/>
          </a:p>
        </p:txBody>
      </p:sp>
      <p:sp>
        <p:nvSpPr>
          <p:cNvPr id="457" name="Google Shape;457;p4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1763688" y="4005064"/>
            <a:ext cx="5237850" cy="18002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4"/>
          <p:cNvSpPr/>
          <p:nvPr/>
        </p:nvSpPr>
        <p:spPr>
          <a:xfrm>
            <a:off x="1691680" y="1485365"/>
            <a:ext cx="5404043" cy="440120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CalcArea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CalcArea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/ 2.0;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op objecten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bewerkingen op primitieve types liggen vast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bewerkingen op objecten worden bepaald door de methodes die op deze objecten bestaan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vernietigen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6"/>
          <p:cNvSpPr txBox="1"/>
          <p:nvPr>
            <p:ph idx="1" type="body"/>
          </p:nvPr>
        </p:nvSpPr>
        <p:spPr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 is een proces dat uitgevoerd wordt door de “Common Language Runtime” van .NET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zorgt ervoor dat niet meer gebruikte objecten worden verwijderd, zodat het geheugen weer vrijkomt voor nieuwe objecten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kan als programmeur een hint geven dat je een object niet meer nodig hebt door aan de variabele de waarde 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toe te kennen</a:t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>
            <a:off x="899592" y="1628800"/>
            <a:ext cx="7661072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53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 10, 50);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Dit maakt het eerste object niet meer toegankelijk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garbage collector zal dit dan verwijderen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 10, 30);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nl-BE" sz="4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properties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heeft het logisch gezien geen nut om van een klasse objecten te maken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Typische voorbeelden zijn bibliotheken van functies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methoden en properties spelen dan op klasseniveau i.p.v. op objectniveau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Sleutelwoord: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endParaRPr b="0" i="1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 en 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457200" y="5534025"/>
            <a:ext cx="8229600" cy="6318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Noto Sans Symbols"/>
              <a:buNone/>
            </a:pPr>
            <a:r>
              <a:rPr b="0" i="1" lang="nl-BE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Hoe zou je zelf de kleuren Black en White definiëren</a:t>
            </a:r>
            <a:br>
              <a:rPr b="0" i="1" lang="nl-BE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nl-BE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 klasse Colors?</a:t>
            </a:r>
            <a:endParaRPr b="0" i="1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467544" y="1542851"/>
            <a:ext cx="6250429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...        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467544" y="4066618"/>
            <a:ext cx="3711272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Aanspreekpunt voor de buitenwereld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properties</a:t>
            </a:r>
            <a:endParaRPr b="0" i="0" sz="2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Gecontroleerde toegang tot de toestand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(een) constructormethode(s)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Dezelfde naam als de klasse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Gebruik: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Hulpmethoden enkel beschikbaar binnen het object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 variabelen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Toestand</a:t>
            </a:r>
            <a:endParaRPr/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eigen klasse ontwerpen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dat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 kan tekenen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2491389"/>
            <a:ext cx="3888432" cy="358932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523086" y="5427553"/>
            <a:ext cx="8163714" cy="4221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krijgt onmiddellijk een beeld van de structuur van de applicatie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86" y="1628800"/>
            <a:ext cx="8163714" cy="349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wordt weergegeven in een rechthoek met compartimenten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Klassenaam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variabelen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 een variabele, methode of property staan er modifiers: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– betekent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+ betekent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# betekent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Lijnen tussen klassen tonen verbanden (associaties)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Balloon.cs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403648" y="1124745"/>
            <a:ext cx="4448654" cy="550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MoveRight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xStep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 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UpdateEllipse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290598" y="1436134"/>
            <a:ext cx="2494537" cy="792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650" y="59220"/>
                </a:moveTo>
                <a:lnTo>
                  <a:pt x="-113939" y="471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Klassenaam begint met hoofdletter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290598" y="3251411"/>
            <a:ext cx="2520280" cy="792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8426" y="67564"/>
                </a:moveTo>
                <a:lnTo>
                  <a:pt x="-78086" y="20839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lijnen + inspringen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(leesbaarheid)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264855" y="5066688"/>
            <a:ext cx="2520280" cy="792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852" y="55880"/>
                </a:moveTo>
                <a:lnTo>
                  <a:pt x="-26174" y="5572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klasse per bestand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(= goede gewoonte)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Voeg de klasse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Class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het </a:t>
            </a:r>
            <a:r>
              <a:rPr b="1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menu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027" y="2996952"/>
            <a:ext cx="4429946" cy="27430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