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00" name="Google Shape;200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11" name="Google Shape;211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22" name="Google Shape;222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33" name="Google Shape;233;p1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49" name="Google Shape;249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61" name="Google Shape;261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72" name="Google Shape;272;p2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83" name="Google Shape;283;p2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294" name="Google Shape;294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08" name="Google Shape;308;p2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19" name="Google Shape;319;p2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30" name="Google Shape;330;p2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43" name="Google Shape;343;p2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55" name="Google Shape;355;p2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66" name="Google Shape;366;p2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82" name="Google Shape;382;p2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393" name="Google Shape;393;p3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407" name="Google Shape;407;p3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418" name="Google Shape;418;p3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430" name="Google Shape;430;p3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441" name="Google Shape;441;p3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30" name="Google Shape;130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43" name="Google Shape;143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54" name="Google Shape;154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67" name="Google Shape;167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78" name="Google Shape;178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11</a:t>
            </a:r>
            <a:endParaRPr/>
          </a:p>
        </p:txBody>
      </p:sp>
      <p:sp>
        <p:nvSpPr>
          <p:cNvPr id="189" name="Google Shape;189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Overerving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11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Aanvullende items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subklasse kan vanzelfsprekend aangevuld worden met instantievariabelen, methodes en properties, net zoals een “gewone” klasse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Methoden/Properties uit de basisklasse van een nieuwe implementatie voorzien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Sleutelwoorden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nl-BE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virtual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methode/property van de basisklasse kan mogelijk overschreven worden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nl-BE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override</a:t>
            </a:r>
            <a:endParaRPr b="1" i="0" sz="2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methode/property van de subklasse overschrijft een methode/property van de basisklasse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methode/property kan mogelijk opnieuw overschreven worden door een verdere subklasse van deze (sub)klasse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Experiment: tracht eens een methode te overschrijven waarbij: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superklasse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maar geen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de subklasse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superklasse niet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is, maar wel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de subklasse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Beschouw volgende klassen. Schrijf een implementatie uit op papier alsook een testprogramma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037" y="1723072"/>
            <a:ext cx="1728787" cy="393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/>
          <p:nvPr/>
        </p:nvSpPr>
        <p:spPr>
          <a:xfrm>
            <a:off x="6300192" y="2530077"/>
            <a:ext cx="2376488" cy="12366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850" y="11089"/>
                </a:moveTo>
                <a:lnTo>
                  <a:pt x="-210596" y="60791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Overerving wordt aangeduid door een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gesloten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driehoekige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pijl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de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subklasse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naar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superklasse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922762" y="1628775"/>
            <a:ext cx="1657350" cy="863600"/>
          </a:xfrm>
          <a:prstGeom prst="cloudCallout">
            <a:avLst>
              <a:gd fmla="val -95403" name="adj1"/>
              <a:gd fmla="val 7903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Sound()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“huh?”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3636888" y="3224641"/>
            <a:ext cx="2159248" cy="935038"/>
          </a:xfrm>
          <a:prstGeom prst="cloudCallout">
            <a:avLst>
              <a:gd fmla="val -75890" name="adj1"/>
              <a:gd fmla="val 37233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Sound()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“Woef woef”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3491880" y="5647658"/>
            <a:ext cx="1727200" cy="863600"/>
          </a:xfrm>
          <a:prstGeom prst="cloudCallout">
            <a:avLst>
              <a:gd fmla="val -75650" name="adj1"/>
              <a:gd fmla="val -64682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Sound()</a:t>
            </a:r>
            <a:b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“Kef kef”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499818" y="4328319"/>
            <a:ext cx="4537075" cy="1225550"/>
          </a:xfrm>
          <a:prstGeom prst="foldedCorner">
            <a:avLst>
              <a:gd fmla="val 125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Overerving noemt men ook wel eens de IS-EEN relatie: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“Een SmallDog is een Dog”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“Een Dog is een Animal”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“Een SmallDog is ook een Animal”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“Niet alle Dogs zijn SmallDogs!”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247600" y="1311424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de uitvoer?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23528" y="1772816"/>
            <a:ext cx="8036174" cy="480131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53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("Woefie");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("Pluto");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("Fifike");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PrintAnimal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PrintAnimal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PrintAnimal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PrintAnimal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("animal ({0}) sounds as: {1}",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anim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Overerving in de praktijk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subklasse erft steeds alles over van al zijn superklassen (behalve constructors; zie later)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Enkel de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members zijn beschikbaar, de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members blijven achter de schermen aanwezig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kan rechtstreeks slechts van één andere klasse overerven (= Single Inheritance)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Java, C#, VB.NET: Single Inheritance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Multiple Inheritance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ultieme superklasse waar elke andere klasse van overerft: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System.Object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System.Object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properties en methodes van deze klasse zijn universeel (voor elke klasse) nuttig en noodzakelijk.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zou je </a:t>
            </a:r>
            <a:r>
              <a:rPr b="1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b="0" i="1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willen overschrijven?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Referentie naar het (onmiddellijke) super-gedeelte van dit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Wordt gebruikt om methode / property / variabele aanroepen te doen van de superklasse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Veel gebruikt: de overschreven methode doet hetzelfde als de methode van de superklasse + net iets meer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300192" y="4221088"/>
            <a:ext cx="2088232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5724127" y="3008103"/>
            <a:ext cx="811549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4546835" y="1959073"/>
            <a:ext cx="4448654" cy="304698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Kubus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Vierkant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Kubus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: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Oppervlakte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Oppervlakte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 * 6;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233967" y="1959073"/>
            <a:ext cx="4224233" cy="35394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Vierkant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zijde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Vierkant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zijde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Oppervlakte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zijde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zijde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dezelfde naam als de klasse, aanroep met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geen constructor is voorzien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impliciet een default constructor zonder params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wel een constructor voorziet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moet je expliciet een parameterloze constructor declareren indien nodig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 worden niet overgeërfd!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constructor van een subklasse roept impliciet de default constructor van de superklasse op, tenzij je expliciet een andere constructor van de parent klasse aanroept.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nieuwe klasse maken op basis van een bestaande klasse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Wanneer en hoe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variabelen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Wanneer en hoe methodes overschrijven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2195736" y="1124744"/>
            <a:ext cx="4785284" cy="550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remainder of the class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5724028" y="2697163"/>
            <a:ext cx="2880420" cy="137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9944"/>
                </a:moveTo>
                <a:lnTo>
                  <a:pt x="-147160" y="-538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oproep gebeurt altijd als eerste, tenzij je expliciet een andere constructor van de parent oproept. Dit schrijf je buiten de method body.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4284663" y="5013325"/>
            <a:ext cx="3167657" cy="100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13606"/>
                </a:moveTo>
                <a:lnTo>
                  <a:pt x="-36886" y="-27003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zou er gebeuren als in Balloon de constructor zonder parameters wordt weggelaten?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290772" y="1431935"/>
            <a:ext cx="4785284" cy="329320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DifferentBalloon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DifferentBalloon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: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remainder of the class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539552" y="1628800"/>
            <a:ext cx="4897495" cy="2800767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ModifiedBalloon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ModifiedBalloon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: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remainder of the class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5148263" y="3789363"/>
            <a:ext cx="3168153" cy="1595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8594"/>
                </a:moveTo>
                <a:lnTo>
                  <a:pt x="-101700" y="-4393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Expliciete oproep van de parent constructor.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 op: deze constructor dient gedeclareerd, want constructors worden niet overgeërfd!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Abstracte klassen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Zeer dikwijls zijn base klassen van een inheritance tree niet instantieerbaar: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klassen voorzien enkel gemeenschappelijke kenmerken voor subklassen, zowel properties als methoden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klassen voorzien methoden/properties zonder implementatie, die wel in subklassen zinvol kunnen worden ingevuld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/>
          <p:nvPr/>
        </p:nvSpPr>
        <p:spPr>
          <a:xfrm>
            <a:off x="1734586" y="5075283"/>
            <a:ext cx="1093720" cy="302429"/>
          </a:xfrm>
          <a:prstGeom prst="rect">
            <a:avLst/>
          </a:prstGeom>
          <a:solidFill>
            <a:srgbClr val="FFFF00">
              <a:alpha val="96862"/>
            </a:srgb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1259632" y="1529989"/>
            <a:ext cx="1080120" cy="31483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1741386" y="4509120"/>
            <a:ext cx="1080120" cy="31483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323528" y="1445969"/>
            <a:ext cx="8712968" cy="4247317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UpdatePhysicalShape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CreatePhysicalShape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UpdatePhysicalShape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5940152" y="1919845"/>
            <a:ext cx="2592387" cy="1005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9944"/>
                </a:moveTo>
                <a:lnTo>
                  <a:pt x="-148258" y="-819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deze klasse kan je </a:t>
            </a:r>
            <a:r>
              <a:rPr b="1"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 maken.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Logisch, want een shape heeft fysisch nog geen betekenis.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4438502" y="5564634"/>
            <a:ext cx="4248298" cy="10085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7056"/>
                </a:moveTo>
                <a:lnTo>
                  <a:pt x="-41743" y="-8762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deze methode bestaat (nog) geen implementatie. Deze moet ingevuld worden in de subklassen.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Logisch, want een 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pas toonbaar als we al zijn eigenschappen bepaald hebben.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841492" y="1417638"/>
            <a:ext cx="3730508" cy="3139321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Ellipse ellipse;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Circle()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xCoord = 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yCoord = 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size = 80;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       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87" name="Google Shape;387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1907704" y="4108816"/>
            <a:ext cx="1008112" cy="294586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907704" y="1129606"/>
            <a:ext cx="1008112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642125" y="1089273"/>
            <a:ext cx="7648248" cy="553997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CreatePhysicalShape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6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6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StrokeThickness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UpdatePhysicalShape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5850518" y="3286539"/>
            <a:ext cx="3240360" cy="164455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9944"/>
                </a:moveTo>
                <a:lnTo>
                  <a:pt x="-100133" y="-129718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een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 een concrete vorm.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kan de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CreatePhysicalShape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 zinvol geïmplementeerd worden.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Oefening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klasse / methode is mogelijk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code aan</a:t>
            </a:r>
            <a:endParaRPr/>
          </a:p>
        </p:txBody>
      </p:sp>
      <p:sp>
        <p:nvSpPr>
          <p:cNvPr id="411" name="Google Shape;411;p3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notatie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Abstracte klassen en methoden worden schuin gedrukt weergegeven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slides\Figuur11__2_Abstract.png" id="424" name="Google Shape;4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3068960"/>
            <a:ext cx="4348233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sealed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sommige gevallen kan je als programmeur beslissen dat van een klasse niet meer kan overgeërfd worden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Veiligheidsoverweging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Bv. een klasse die een methode heeft om paswoorden te valideren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hiermee op, want je beperkt dus hergebruik van je klasse!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zijn toch zinvolle voorbeelden te vinden: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System.String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een stringbewerking ligt voor altijd vast.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hergebruik stimuleren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bestaande klasse die “bijna” alles doet wat je wil kan je m.b.v. overerving uitbreiden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Overerving is niet de enige oplossing. Een andere (en vaak betere) methode is compositie (hoofdstuk 20)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1187624" y="2132856"/>
            <a:ext cx="6888424" cy="181588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Consolas"/>
              <a:buNone/>
            </a:pP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2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b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nl-BE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446" name="Google Shape;446;p4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 de code van de gebruikersinterface (MainWindow.xaml) netjes te kunnen scheiden van de code van de programmeur (MainWindow.xaml.cs)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 eigen klassen niet aanbevolen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44"/>
          <p:cNvSpPr/>
          <p:nvPr/>
        </p:nvSpPr>
        <p:spPr>
          <a:xfrm>
            <a:off x="683568" y="2917890"/>
            <a:ext cx="5827236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4"/>
          <p:cNvSpPr/>
          <p:nvPr/>
        </p:nvSpPr>
        <p:spPr>
          <a:xfrm>
            <a:off x="6242994" y="1956634"/>
            <a:ext cx="2439822" cy="360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072" y="38062"/>
                </a:moveTo>
                <a:lnTo>
                  <a:pt x="-72000" y="283351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MainWindow.xaml.cs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basisklasse: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979712" y="2060848"/>
            <a:ext cx="1296144" cy="943184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440373" y="1448195"/>
            <a:ext cx="6263253" cy="473975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724128" y="2204864"/>
            <a:ext cx="3132138" cy="100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96" y="62029"/>
                </a:moveTo>
                <a:lnTo>
                  <a:pt x="-22954" y="12429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Beschrijft enkel stilstaande objecten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klasse dient als basis voor 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Bubble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(afmeting veranderen) en de klasse 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(horizontaal bewegen)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basisklasse: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87494" y="1233249"/>
            <a:ext cx="7999306" cy="532453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7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7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StrokeThickness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7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subklasse: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Bubble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39552" y="1252222"/>
            <a:ext cx="8416086" cy="535531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Bubble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2 *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2 *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561744" y="1752681"/>
            <a:ext cx="1655763" cy="35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22" y="38227"/>
                </a:moveTo>
                <a:lnTo>
                  <a:pt x="-164314" y="-8836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superklasse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561744" y="2708920"/>
            <a:ext cx="2232025" cy="507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50" y="38227"/>
                </a:moveTo>
                <a:lnTo>
                  <a:pt x="-46702" y="-3317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Overschrijft het gedrag van de basisklasse 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subklasse: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Bubble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755576" y="1448662"/>
            <a:ext cx="5250155" cy="203132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MoveVertical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UpdateEllipse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Betekenis van overerven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“Dit betekent dat deze klasse alle items van de klasse </a:t>
            </a:r>
            <a:r>
              <a:rPr b="1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overerft, behalve de constructoren. Bovendien heeft deze klasse </a:t>
            </a:r>
            <a:r>
              <a:rPr b="0" i="1" lang="nl-BE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toegang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 alle items die niet als </a:t>
            </a:r>
            <a:r>
              <a:rPr b="1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binnen de klasse </a:t>
            </a:r>
            <a:r>
              <a:rPr b="1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staan aangegeven”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 de </a:t>
            </a:r>
            <a:r>
              <a:rPr b="1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items worden dus overgeërfd, ze zijn enkel niet toegankelijk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Doel: instantievariabelen beschikbaar stellen voor subklassen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Dus: de klasse voorbereiden op hergebruik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Niveaus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nl-BE" sz="1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	overal toegankelijk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enkel toegankelijk vanuit een subklasse</a:t>
            </a:r>
            <a:b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en vanuit de klasse zelf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enkel toegankelijk vanuit de klasse zelf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Lokale variabelen:	bestaan enkel binnen de body van een methode</a:t>
            </a:r>
            <a:b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sleutelwoorden zijn eveneens van toepassing op methoden en properties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Dilemma: wanneer maak ik een variabele </a:t>
            </a:r>
            <a:r>
              <a:rPr b="0" i="0" lang="nl-BE" sz="224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wanneer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b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Hergebruik = moeilijk voorspelbaar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