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18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18</a:t>
            </a:r>
            <a:endParaRPr/>
          </a:p>
        </p:txBody>
      </p:sp>
      <p:sp>
        <p:nvSpPr>
          <p:cNvPr id="119" name="Google Shape;119;p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18</a:t>
            </a:r>
            <a:endParaRPr/>
          </a:p>
        </p:txBody>
      </p:sp>
      <p:sp>
        <p:nvSpPr>
          <p:cNvPr id="379" name="Google Shape;379;p3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18</a:t>
            </a:r>
            <a:endParaRPr/>
          </a:p>
        </p:txBody>
      </p:sp>
      <p:sp>
        <p:nvSpPr>
          <p:cNvPr id="147" name="Google Shape;147;p1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msdn.microsoft.com/en-us/library/system.environment.specialfolder.asp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msdn.microsoft.com/en-us/library/system.io.filestream.aspx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msdn.microsoft.com/query/dev12.query?appId=Dev12IDEF1&amp;l=EN-US&amp;k=k(System.Windows.MessageBox);k(MessageBox);k(TargetFrameworkMoniker-.NETFramework,Version%3Dv4.5);k(DevLang-csharp)&amp;rd=tru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msdn.microsoft.com/en-us/library/system.io.directory.asp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18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Bestandslocaties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Environment.SpecialFolder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bevat constanten naar veelgebruikte locaties, ondermeer om gegevens van de gebruiker weg te schrijven: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ApplicationData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MyPictures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MyDocuments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Enz.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Output herwerkt: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323528" y="1196752"/>
            <a:ext cx="8669361" cy="3970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writeButton_Click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destination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GetFolderPath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SpecialFolder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MyDocuments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"Writing to: " +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destination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newFile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IO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Combine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destination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"myfile.txt");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StreamWriter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CreateText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newFile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("This file will");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("contain 3");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("lines of text.");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827584" y="5249144"/>
            <a:ext cx="3168352" cy="6660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992" y="22500"/>
                </a:moveTo>
                <a:lnTo>
                  <a:pt x="-11754" y="22500"/>
                </a:lnTo>
                <a:lnTo>
                  <a:pt x="-12167" y="-464857"/>
                </a:lnTo>
                <a:lnTo>
                  <a:pt x="1956" y="-46727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Zoek “Mijn Documenten”, bv: C:\Users\Kris\Documents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5144208" y="5249143"/>
            <a:ext cx="3542592" cy="6660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756" y="20826"/>
                </a:moveTo>
                <a:lnTo>
                  <a:pt x="129994" y="20827"/>
                </a:lnTo>
                <a:lnTo>
                  <a:pt x="114886" y="-201895"/>
                </a:lnTo>
                <a:lnTo>
                  <a:pt x="77711" y="-33728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Vorm compleet pad, bv: C:\Users\Kris\Documents\myfile.txt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819944" y="6000665"/>
            <a:ext cx="7859216" cy="57596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6257" y="-26527"/>
                </a:moveTo>
                <a:lnTo>
                  <a:pt x="55736" y="-32220"/>
                </a:lnTo>
                <a:lnTo>
                  <a:pt x="56075" y="-29377"/>
                </a:lnTo>
                <a:lnTo>
                  <a:pt x="44617" y="-57807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 System.IO vermelden omdat er anders verwarring kan ontstaan met de klasse Path uit de namespace System.Windows.Shapes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Bestandsinvoer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209688" y="1556792"/>
            <a:ext cx="8922635" cy="424731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readButton_Click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sourcepath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GetFolderPath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SpecialFolder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MyDocuments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myfile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IO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Combine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sourcepath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"myfile.txt");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StreamReader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myfile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!=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ReadLine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Bestandsinvoer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System.IO;</a:t>
            </a:r>
            <a:endParaRPr b="0" i="0" sz="27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File.OpenText(bestandsnaam)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Maakt een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StreamReader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naar een (bestaand) tekstbestand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dit bestand nog niet bestaat: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FileNotFoundException</a:t>
            </a:r>
            <a:endParaRPr b="0" i="0" sz="238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inputStream.ReadLine()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Leest een (volgende) regel uit het bestand tot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wordt teruggegeven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inputStream.Close()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Sluit de stream af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statement zou beter in een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 staan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543" y="1243279"/>
            <a:ext cx="4762913" cy="333784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19" name="Google Shape;21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FileStreamDemo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1403648" y="4683125"/>
            <a:ext cx="2160587" cy="401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4234" y="34150"/>
                </a:moveTo>
                <a:lnTo>
                  <a:pt x="145745" y="34150"/>
                </a:lnTo>
                <a:lnTo>
                  <a:pt x="167966" y="-11667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Openen en tonen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1403648" y="5135563"/>
            <a:ext cx="2735262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344" y="34150"/>
                </a:moveTo>
                <a:lnTo>
                  <a:pt x="149878" y="34150"/>
                </a:lnTo>
                <a:lnTo>
                  <a:pt x="177250" y="-25522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Toevoegen aan bestand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403648" y="5589588"/>
            <a:ext cx="2735262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344" y="34150"/>
                </a:moveTo>
                <a:lnTo>
                  <a:pt x="170144" y="34150"/>
                </a:lnTo>
                <a:lnTo>
                  <a:pt x="212118" y="-382295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 overschrijven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 algemene manier om een stream naar een bestand te verkrijgen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Verschillende wijzen van toegang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FileAccess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Eens je 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hebt, kan je ermee 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StreamReader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StreamWriter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mee aanmaken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MSDN documentatie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open op het einde of nieuw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nieuw of overschrijf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CreateNew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nieuw of </a:t>
            </a:r>
            <a:r>
              <a:rPr b="0" i="0" lang="nl-BE" sz="2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IOException</a:t>
            </a:r>
            <a:endParaRPr b="0" i="0" sz="28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open of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FileNotFoundException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OpenOrCreate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open of nieuw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Truncate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openen en overschrijven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FileAccess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enkel lezen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enkel schrijven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ReadWrite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lezen en schrijven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FileStream Demo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1475656" y="1340768"/>
            <a:ext cx="6445995" cy="50475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Consolas"/>
              <a:buNone/>
            </a:pP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openButton_Click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StreamReader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fstream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currentFile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    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    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FileAccess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StreamReader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fstream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mainTextBox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ReadToEnd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FileNotFoundException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fileTextBox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" niet gevonden!");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!=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Bestanden doorzoeken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457200" y="1981200"/>
            <a:ext cx="5160963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de broncode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de dubbele conditie in de while lus?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gebeurt er als we bij de dubbele conditie een || schrijven i.p.v. een &amp;&amp;, en als de naam niet wordt gevonden?</a:t>
            </a:r>
            <a:endParaRPr/>
          </a:p>
        </p:txBody>
      </p:sp>
      <p:sp>
        <p:nvSpPr>
          <p:cNvPr id="263" name="Google Shape;263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096" y="1981200"/>
            <a:ext cx="3524260" cy="2668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Tekstbestanden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Lezen en schrijven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Mappen (Directories)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Standaard dialoogvensters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Menu’s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vensters (Windows)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Bestanden en exceptions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Vrijwel elke IO operatie kan mislopen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FileNotFoundException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Kijk dus goed naar de online documentatie en vang indien nodig de exception op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Zeker: streams afsluiten (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block. Anders zou dit kunnen aanleiding geven tot memory leaks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Verschillende versies (overloading)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MessageBox.Show(</a:t>
            </a:r>
            <a:r>
              <a:rPr b="0" i="1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boodschap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MessageBox.Show(</a:t>
            </a:r>
            <a:r>
              <a:rPr b="0" i="1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boodschap, titel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MessageBox.Show(</a:t>
            </a:r>
            <a:r>
              <a:rPr b="0" i="1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boodschap, titel, knoppen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MessageBox.Show(</a:t>
            </a:r>
            <a:r>
              <a:rPr b="0" i="1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boodschap, titel, knoppen, pictogram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Vaststellen welke knop geklikt werd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MessageBoxResult.Cancel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MessageBoxResult.No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MessageBoxResult.None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MessageBoxResult.OK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MessageBoxResult.Yes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nl-BE" sz="20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MSDN Documentatie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>
            <a:off x="897588" y="3118852"/>
            <a:ext cx="7927170" cy="28007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("Do you want to buy this?",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"CD Purchase",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MessageBoxButtons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YesNo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MessageBoxIcon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==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MessageBoxResult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("User clicked yes");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("User clicked no");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899592" y="1872357"/>
            <a:ext cx="5121915" cy="10772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("The age must be over 18!",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"Age is out of range!",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MessageBoxButtons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MessageBoxIcon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Exclamation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176" y="1259731"/>
            <a:ext cx="2391109" cy="163852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2" name="Google Shape;29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566" y="4588162"/>
            <a:ext cx="2391109" cy="163852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Microsoft.Win32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Instantie aanmaken van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kan standaardmap instellen (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InitialDirectory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van Filters (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Naam van het gewenste bestand (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Eveneens: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SaveFileDialog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werkt compleet analoog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3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338" y="1700808"/>
            <a:ext cx="5627324" cy="375154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395536" y="1700808"/>
            <a:ext cx="8648521" cy="3477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2000" u="none" cap="none" strike="noStrik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startdir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GetFolderPath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SpecialFolder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MyPictures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InitialDirectory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startdir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"Image Files|*.BMP;" +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"*.JPG;*.GIF|All files (*.*)|*.*";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ShowDialog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 ==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true) </a:t>
            </a:r>
            <a:r>
              <a:rPr b="0" i="0" lang="nl-BE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//User clicks Open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openFileDialog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970208" y="5483262"/>
            <a:ext cx="7499176" cy="7679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3061" y="-12330"/>
                </a:moveTo>
                <a:lnTo>
                  <a:pt x="57706" y="-152808"/>
                </a:lnTo>
                <a:lnTo>
                  <a:pt x="56124" y="-19357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Retourneert een </a:t>
            </a: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nullable</a:t>
            </a: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(aangeduid: 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bool?</a:t>
            </a: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of 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Nullable&lt;bool&gt;</a:t>
            </a: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➔ expliciet controleren met het 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-statement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menu creëren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457200" y="1268761"/>
            <a:ext cx="8507288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Wordt volledig via XAML opgebouwd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Hiërarchie: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endParaRPr b="0" i="0" sz="27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DockPanel</a:t>
            </a:r>
            <a:endParaRPr b="0" i="0" sz="27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MenuItem</a:t>
            </a:r>
            <a:endParaRPr b="0" i="0" sz="27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Attributen van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–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–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–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 → sneltoets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ALT+onderlijnde letter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8"/>
          <p:cNvPicPr preferRelativeResize="0"/>
          <p:nvPr/>
        </p:nvPicPr>
        <p:blipFill rotWithShape="1">
          <a:blip r:embed="rId3">
            <a:alphaModFix/>
          </a:blip>
          <a:srcRect b="0" l="0" r="41209" t="0"/>
          <a:stretch/>
        </p:blipFill>
        <p:spPr>
          <a:xfrm>
            <a:off x="5292080" y="2060848"/>
            <a:ext cx="2932709" cy="33342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menu creëren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323528" y="1284606"/>
            <a:ext cx="8677938" cy="528861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Title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="Menu Demo"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="350"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="525"&gt;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1990946" y="2636912"/>
            <a:ext cx="7010520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Header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="_Open" /&gt;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Header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="_Save" /&gt;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Separator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Header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="E_xit"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="exitItem"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Click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="exitItem_Click"/&gt;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Header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="_About" /&gt;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1566153" y="2369022"/>
            <a:ext cx="6120680" cy="250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Header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="_File"&gt;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Header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="_Help"&gt;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1115616" y="2060848"/>
            <a:ext cx="6120680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DockPanel.Dock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="Top"&gt;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nl-BE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DockPanel.Dock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="Bottom"&gt;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&lt;!– Hier komt de inhoud-&gt;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683568" y="1804670"/>
            <a:ext cx="6120680" cy="436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DockPanel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nl-BE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DockPanel</a:t>
            </a:r>
            <a:r>
              <a:rPr b="0" i="0" lang="nl-BE" sz="15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event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457200" y="3462338"/>
            <a:ext cx="8229600" cy="240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Environment.Exit(0)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 een programma af te sluiten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617231" y="1700808"/>
            <a:ext cx="7909538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exitItem_Click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Faciliteiten voor mappen/bestanden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System.IO;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GetFiles(path)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Retourneert een array van strings; de bestandsnamen van files in directory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endParaRPr b="0" i="0" sz="259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GetDirectories(path)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Retourneert een array van strings; de namen van de directories in directory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endParaRPr b="0" i="0" sz="259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zelf de andere methodes in </a:t>
            </a:r>
            <a:r>
              <a:rPr b="0" i="0" lang="nl-BE" sz="296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Directory</a:t>
            </a:r>
            <a:endParaRPr b="0" i="0" sz="296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Opslaan van gegevens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Korte toegangstijd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Duurder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Tijdelijk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Opslagmedia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Langere toegangstijd, maar grotere capaciteit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Goedkoper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Relatief permanent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endParaRPr/>
          </a:p>
        </p:txBody>
      </p:sp>
      <p:sp>
        <p:nvSpPr>
          <p:cNvPr id="361" name="Google Shape;361;p42"/>
          <p:cNvSpPr txBox="1"/>
          <p:nvPr>
            <p:ph idx="1" type="body"/>
          </p:nvPr>
        </p:nvSpPr>
        <p:spPr>
          <a:xfrm>
            <a:off x="457200" y="1600201"/>
            <a:ext cx="8229600" cy="67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Demo: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zelf de code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2284253"/>
            <a:ext cx="6192688" cy="40512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Windows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457200" y="1268760"/>
            <a:ext cx="8229600" cy="93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nieuwe Window (venster) kan je toevoegen door rechtsklik op het project → Add → Window…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857" y="2203177"/>
            <a:ext cx="3714286" cy="42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/>
          <p:nvPr/>
        </p:nvSpPr>
        <p:spPr>
          <a:xfrm>
            <a:off x="3081954" y="3259566"/>
            <a:ext cx="1706070" cy="31683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4"/>
          <p:cNvSpPr/>
          <p:nvPr/>
        </p:nvSpPr>
        <p:spPr>
          <a:xfrm>
            <a:off x="251520" y="2478609"/>
            <a:ext cx="8824852" cy="206210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nl-BE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="MultipleWindows.App"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nl-BE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mlns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="http://schemas.microsoft.com/winfx/2006/xaml/presentation"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nl-BE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nl-BE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="http://schemas.microsoft.com/winfx/2006/xaml"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nl-BE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StartupUri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="MainWindow.xaml"&gt;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Application.Resources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nl-BE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Application.Resources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nl-BE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b="0" i="0" lang="nl-BE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4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310286" y="22891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Windows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4"/>
          <p:cNvSpPr txBox="1"/>
          <p:nvPr/>
        </p:nvSpPr>
        <p:spPr>
          <a:xfrm>
            <a:off x="324775" y="1464449"/>
            <a:ext cx="8229600" cy="86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window die opgestart wordt bij de programmastart, zie je in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App.xaml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Windows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Window is een klasse, d.w.z. dat je een instantie moet maken om een window te openen. Vervolgens roep je op dit object de methode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Show()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vanuit één Window een andere window wil manipuleren, dien je referenties naar deze objecten door te geven (via de constructor in de demo)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Window verbergen zonder de applicatie af te sluiten doe je met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Hide()</a:t>
            </a:r>
            <a:endParaRPr b="0" i="0" sz="296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4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vensters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84" y="2780928"/>
            <a:ext cx="3709915" cy="20775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04" name="Google Shape;40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2376" y="2780928"/>
            <a:ext cx="3709914" cy="20775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basisbegrippen van streaming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bestand wordt beschouwd als een stroom gegevens die in één doorlopende (sequentiële) beweging wordt gemanipuleerd</a:t>
            </a:r>
            <a:b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b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bestand is een “system resource”. Niet vergeten te sluiten!</a:t>
            </a:r>
            <a:b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kan je dit garanderen?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547664" y="2899859"/>
            <a:ext cx="5544616" cy="17281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rabicPeriod"/>
            </a:pP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 bestand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rabicPeriod"/>
            </a:pP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Inlezen gegevens van stream </a:t>
            </a:r>
            <a:r>
              <a:rPr b="0" i="1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b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Wegschrijven gegevens naar stream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rabicPeriod"/>
            </a:pP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Bestand sluiten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Overzichtsdiagram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ris\Dropbox\pearson-c-sharp\csharp\slides\System.IO.png"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412776"/>
            <a:ext cx="7030038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Bestandsuitvoer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953060" y="1988840"/>
            <a:ext cx="7237879" cy="378565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IO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writeButton_Click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StreamWriter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CreateText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("myfile.txt");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("This file will");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("contain 3");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("lines of text.");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Bestandsuitvoer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System.IO;</a:t>
            </a:r>
            <a:endParaRPr b="0" i="0" sz="27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File.CreateText(bestandsnaam</a:t>
            </a: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Maakt een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StreamWriter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naar een tekstbestand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dit bestand nog niet bestaat, wordt het aangemaakt. Anders wordt het bestaande bestand overschreven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outputStream.WriteLine(string)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Schrijft de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naar de stream (en dus in het bestand) en sluit af met een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teken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outputStream.Close()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Sluit de stream af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statement zou beter in een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 staan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Bestandslocaties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57200" y="2852936"/>
            <a:ext cx="8229600" cy="3273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bestand komt terecht in dezelfde locatie als het .exe-bestand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Projectfolder\bin\Debug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Bij uitvoeren van programma geen schrijfrecht (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UnauthorizedAccessException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bv: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C:\Program Files\File Output</a:t>
            </a:r>
            <a:endParaRPr/>
          </a:p>
        </p:txBody>
      </p:sp>
      <p:sp>
        <p:nvSpPr>
          <p:cNvPr id="167" name="Google Shape;167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979712" y="1602971"/>
            <a:ext cx="5688632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StreamWriter outputStream 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File.CreateText("myfile.txt");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Bestandslocaties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57200" y="2996952"/>
            <a:ext cx="8229600" cy="312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Ofwel: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denied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Omleiding van het bestand naar andere locatie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Lukt alleen met Administrator rechten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Dus schrijven naar C:\ is geen goed idee!</a:t>
            </a:r>
            <a:endParaRPr/>
          </a:p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979712" y="1602971"/>
            <a:ext cx="5688632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StreamWriter outputStream 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File.CreateText(@"C:\myfile.txt");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