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19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19</a:t>
            </a:r>
            <a:endParaRPr/>
          </a:p>
        </p:txBody>
      </p:sp>
      <p:sp>
        <p:nvSpPr>
          <p:cNvPr id="119" name="Google Shape;119;p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Consoleprogramma’s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19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589240" y="1426705"/>
            <a:ext cx="7943200" cy="50167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StreamReader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!=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&gt;= 0)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4787775" y="5954414"/>
            <a:ext cx="4176713" cy="6429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6717" y="-14222"/>
                </a:moveTo>
                <a:lnTo>
                  <a:pt x="31016" y="-1422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gebeurt er als je geen argumenten meegeeft aan het programma?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Argumenten in VS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75" y="1319213"/>
            <a:ext cx="702945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/>
          <p:nvPr/>
        </p:nvSpPr>
        <p:spPr>
          <a:xfrm>
            <a:off x="6876256" y="1988840"/>
            <a:ext cx="612404" cy="431924"/>
          </a:xfrm>
          <a:prstGeom prst="leftArrow">
            <a:avLst>
              <a:gd fmla="val 40657" name="adj1"/>
              <a:gd fmla="val 54775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 maken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uitvoer naar een bestand sturen en overschrijven als het al bestond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uitvoer toevoegen aan een bestand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invoer lezen van een bestand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consoletoepassingen maken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 en uitvoer bij consoleprogramma’s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Verwerking van argumenten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prompt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Batchbestanden en scripts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Programma’s die enkel draaien via de commandoregel zijn nog steeds uiterst belangrijk: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nl-BE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Sneller dan Windows programma’s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nl-BE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Kunnen automatisch gestart worden (services)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nl-BE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Vereisen weinig of geen interactie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nl-BE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Vaak zeer handig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Voorbeelden: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nl-BE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“DOS commando’s”: dir, xcopy, cd,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nl-BE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netwerk clients: ftp, ssh, telnet,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nl-BE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Utilities: zip, csc,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Vaak worden deze programma’s met mekaar verbonden tot nieuwe programma’s → scripting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nl-BE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(.bat) bestanden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nl-BE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PowerShell de nieuwe “prompt” voor Windows is volledig met .NET geïntegreerd	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eerste consoleprogramma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 Visual Studio kies je voor ‘Console Application’ als project type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Hello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eerste consoleprogramma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95536" y="1967538"/>
            <a:ext cx="8225329" cy="3477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("Please enter your name:");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("Hi there " +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eerste consoleprogramma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Program.cs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aangemaakt door de IDE en bevat de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-methode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Main(string[] args)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 “start”-methode van het programma, argumenten via array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lezen en schrijven naar de console via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ReadLine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uitvoerbaar programma kan je ook terugvinden in de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bin\Debug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directory van je project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commando’s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Bestaan al sinds de voorloper van het Windows besturingssysteem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Voorbeelden: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xcopy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de switch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/?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kan je hulp over het commando verkrijgen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Programma’s runnen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Vanuit de IDE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Dubbelklikken vanuit Windows Explorer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Naam intikken in een Consolevenster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Vanuit een batch bestand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99592" y="4275449"/>
            <a:ext cx="6673622" cy="132343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4F6128"/>
                </a:solidFill>
                <a:latin typeface="Consolas"/>
                <a:ea typeface="Consolas"/>
                <a:cs typeface="Consolas"/>
                <a:sym typeface="Consolas"/>
              </a:rPr>
              <a:t>REM het volgende batch bestand voert hello.exe</a:t>
            </a:r>
            <a:br>
              <a:rPr b="0" i="0" lang="nl-BE" sz="2000" u="none" cap="none" strike="noStrike">
                <a:solidFill>
                  <a:srgbClr val="4F612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4F6128"/>
                </a:solidFill>
                <a:latin typeface="Consolas"/>
                <a:ea typeface="Consolas"/>
                <a:cs typeface="Consolas"/>
                <a:sym typeface="Consolas"/>
              </a:rPr>
              <a:t>REM tweemaal na mekaar uit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Hello.exe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Hello.exe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 maakt met een array van strings, dan zal deze array de commando argumenten bevatten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Main(string[] args)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