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21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Hoofdstuk 21</a:t>
            </a:r>
            <a:endParaRPr/>
          </a:p>
        </p:txBody>
      </p:sp>
      <p:sp>
        <p:nvSpPr>
          <p:cNvPr id="111" name="Google Shape;111;p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msdn.microsoft.com/en-us/library/ms229002.aspx" TargetMode="External"/><Relationship Id="rId4" Type="http://schemas.openxmlformats.org/officeDocument/2006/relationships/hyperlink" Target="http://shfb.codeplex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Programmeerstijl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21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285706" y="1268760"/>
            <a:ext cx="6814686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+ 20;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285706" y="3059088"/>
            <a:ext cx="6532558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   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appartmentsCanvas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20, 10);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+ 25;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Ingewikkelde voorwaarden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275960" y="1303015"/>
            <a:ext cx="6896440" cy="50783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&amp;&amp;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!=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"Found";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"Not found";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Ingewikkelde voorwaarden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1460774" y="3512420"/>
            <a:ext cx="3752409" cy="1078795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403648" y="2060848"/>
            <a:ext cx="6389891" cy="258532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None/>
            </a:pP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100;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ToInt32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wantedTextBox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stillSearching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found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1;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notFound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2;</a:t>
            </a:r>
            <a:b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8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stillSearching</a:t>
            </a:r>
            <a:r>
              <a:rPr b="0" i="0" lang="nl-BE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Ingewikkelde voorwaarden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2051720" y="1247854"/>
            <a:ext cx="5040560" cy="52629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stillSearching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wanted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found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+ 1 ==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maxSize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notFound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found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"Found";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resultTextBox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"Not found";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Programmaspecificatie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moet het programma doen?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Broncode met commentaar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Ontwerp (UML diagrammen)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Geschiedenis van alle wijzigingen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Gebruikershandleiding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Achtergrondinformatie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Stijl- en programmeerrichtlijnen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van Microsoft voor .NET framework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Sandcastle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documentatie systeem om HTML &amp; CSS &amp; J</a:t>
            </a:r>
            <a:r>
              <a:rPr lang="nl-BE"/>
              <a:t>avascript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genereren</a:t>
            </a:r>
            <a:r>
              <a:rPr lang="nl-BE"/>
              <a:t> #WebHacks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Belang van een goede programmeerstijl: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Programma’s worden door meerdere mensen gemaakt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Onderlinge afspraken maken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Leesbaarheid (irritatie vermijden)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Consistentie, uniforme code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Hergebruik van code bevorderen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nl-B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Programmalay-out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457200" y="1417638"/>
            <a:ext cx="8435280" cy="496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Betekenisvol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Begint met Hoofdletter: klasse, methode en property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Begint met kleine letter: keyword, parameter, lokale variabele, instantievariabele, naam van de control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Kies een naam voor besturingselementen zodanig dat die de functie van het besturingselement aangeeft, zoals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calculateButton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ageTextbox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resultLabel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set/get in de naam van een property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Programmalay-out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57200" y="1417638"/>
            <a:ext cx="8229600" cy="4963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Inspringen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principe niet nodig, maar erg aangeraden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helpt hierbij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Lange regels opsplitsen (best niet te veel functionali-teit in 1 regel stoppen, ook al is de regel opgesplitst)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Witregels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nl-BE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Scheiden van methoden, member variabelen, properties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klasse per bestand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nl-BE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#region … #endregion voor het scheiden van blokken code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Niet herhalen wat code al duidelijk maakt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Duidelijke code behoeft weinig tot geen commentaar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Wees spaarzaam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 belangrijk: API documentatie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betekent de klasse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doen </a:t>
            </a:r>
            <a:r>
              <a:rPr b="0" i="0" lang="nl-BE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methoden en properties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Verhogen leesbaarheid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Sommigen prefereren hoofdletters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(bv </a:t>
            </a:r>
            <a:r>
              <a:rPr b="0" i="0" lang="nl-BE" sz="32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MAXINDEX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Bevorderen hergebruik, flexibiliteit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 van een klasse beperken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Lengte van een methode beperken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Inkapseling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Naamgeving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Volgorde: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Instantievariabelen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methoden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b="0" i="0" lang="nl-BE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methoden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</a:t>
            </a:r>
            <a:r>
              <a:rPr b="0" i="0" lang="nl-BE" sz="4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635896" y="3429000"/>
            <a:ext cx="976312" cy="485775"/>
          </a:xfrm>
          <a:prstGeom prst="rightArrow">
            <a:avLst>
              <a:gd fmla="val 50000" name="adj1"/>
              <a:gd fmla="val 50245" name="adj2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83568" y="1124744"/>
            <a:ext cx="2428870" cy="55092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148064" y="2148393"/>
            <a:ext cx="3550972" cy="304698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600"/>
              <a:buFont typeface="Consolas"/>
              <a:buNone/>
            </a:pP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&amp;&amp;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&amp;&amp; (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largest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Geneste lussen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085681" y="5915744"/>
            <a:ext cx="2732087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344" y="22500"/>
                </a:moveTo>
                <a:lnTo>
                  <a:pt x="-18828" y="22500"/>
                </a:lnTo>
                <a:lnTo>
                  <a:pt x="-36846" y="-27964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Aparte methode is duidelijker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907704" y="2610935"/>
            <a:ext cx="5976664" cy="1835318"/>
          </a:xfrm>
          <a:prstGeom prst="rect">
            <a:avLst/>
          </a:prstGeom>
          <a:solidFill>
            <a:srgbClr val="FFFF00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331640" y="1644614"/>
            <a:ext cx="6768752" cy="3477875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Consolas"/>
              <a:buNone/>
            </a:pP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0;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&lt;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flat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DrawRectangle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appartmentsCanvas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20, 10);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+ 25;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+ 20;		</a:t>
            </a:r>
            <a:b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nl-BE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