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24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24</a:t>
            </a:r>
            <a:endParaRPr/>
          </a:p>
        </p:txBody>
      </p:sp>
      <p:sp>
        <p:nvSpPr>
          <p:cNvPr id="111" name="Google Shape;111;p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Polymorfie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24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Polymorfie zorgt ervoor dat een gegeven object verschillende “vormen” kan aannemen (naargelang de interfaces die zijn geïmplementeerd en/of de klasse waarvan is overgeërfd)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illustreren aan de hand van een voorbeeld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Polymorfie in actie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268760"/>
            <a:ext cx="6120680" cy="491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Polymorfie in actie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805264" y="1422648"/>
            <a:ext cx="8225329" cy="4708981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shapesCanvas_MouseUp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MouseButtonEventArgs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circle1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(40, 40);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(180, 180);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circle1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shapesCanvas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332170" y="3489006"/>
            <a:ext cx="3600450" cy="5762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539" y="23800"/>
                </a:moveTo>
                <a:lnTo>
                  <a:pt x="-23172" y="23800"/>
                </a:lnTo>
                <a:lnTo>
                  <a:pt x="-34028" y="-36601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lijst kan objecten bevatten die afstammen van 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755907" y="5589240"/>
            <a:ext cx="4176713" cy="86506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189" y="12689"/>
                </a:moveTo>
                <a:lnTo>
                  <a:pt x="-23989" y="12689"/>
                </a:lnTo>
                <a:lnTo>
                  <a:pt x="-46254" y="-1049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Afhankelijk van het concrete object (klasse) tijdens de uitvoering, wordt de juiste methode opgeroepen. </a:t>
            </a:r>
            <a:r>
              <a:rPr b="1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i="1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Dispatch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Opmerking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457200" y="1600201"/>
            <a:ext cx="8229600" cy="103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Omwille van Genericiteit wordt casten overbodig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899592" y="2780928"/>
            <a:ext cx="4980851" cy="31700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circle1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shapesCanvas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963897" y="3253720"/>
            <a:ext cx="3600450" cy="91690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539" y="23800"/>
                </a:moveTo>
                <a:lnTo>
                  <a:pt x="-23172" y="23800"/>
                </a:lnTo>
                <a:lnTo>
                  <a:pt x="-30401" y="-383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generische lijst die objecten opslaat zonder hun klasse informatie bij te houden (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963897" y="5630733"/>
            <a:ext cx="3640552" cy="6313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825" y="14783"/>
                </a:moveTo>
                <a:lnTo>
                  <a:pt x="-9916" y="14198"/>
                </a:lnTo>
                <a:lnTo>
                  <a:pt x="-29230" y="-6424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Eerst casten naar 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vooraleer 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beschikbaar is.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