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9" r:id="rId7"/>
    <p:sldId id="258" r:id="rId8"/>
    <p:sldId id="260" r:id="rId9"/>
    <p:sldId id="261" r:id="rId10"/>
    <p:sldId id="263" r:id="rId11"/>
    <p:sldId id="262" r:id="rId12"/>
    <p:sldId id="274" r:id="rId13"/>
    <p:sldId id="275" r:id="rId14"/>
    <p:sldId id="264" r:id="rId15"/>
    <p:sldId id="26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66" r:id="rId29"/>
    <p:sldId id="267" r:id="rId30"/>
    <p:sldId id="288" r:id="rId31"/>
    <p:sldId id="289" r:id="rId32"/>
    <p:sldId id="290" r:id="rId33"/>
    <p:sldId id="291" r:id="rId34"/>
    <p:sldId id="292" r:id="rId35"/>
    <p:sldId id="293" r:id="rId36"/>
    <p:sldId id="268" r:id="rId37"/>
    <p:sldId id="295" r:id="rId38"/>
    <p:sldId id="303" r:id="rId39"/>
    <p:sldId id="304" r:id="rId40"/>
    <p:sldId id="294" r:id="rId41"/>
    <p:sldId id="269" r:id="rId42"/>
    <p:sldId id="296" r:id="rId43"/>
    <p:sldId id="297" r:id="rId44"/>
    <p:sldId id="270" r:id="rId45"/>
    <p:sldId id="271" r:id="rId46"/>
    <p:sldId id="298" r:id="rId47"/>
    <p:sldId id="299" r:id="rId48"/>
    <p:sldId id="300" r:id="rId49"/>
    <p:sldId id="301" r:id="rId50"/>
    <p:sldId id="272" r:id="rId51"/>
    <p:sldId id="273" r:id="rId52"/>
    <p:sldId id="302" r:id="rId5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F7FBECE8-1EE0-45A6-9B4C-B0732FD7B0E3}">
          <p14:sldIdLst>
            <p14:sldId id="256"/>
            <p14:sldId id="257"/>
            <p14:sldId id="259"/>
            <p14:sldId id="258"/>
            <p14:sldId id="260"/>
            <p14:sldId id="261"/>
            <p14:sldId id="263"/>
            <p14:sldId id="262"/>
            <p14:sldId id="274"/>
            <p14:sldId id="275"/>
          </p14:sldIdLst>
        </p14:section>
        <p14:section name="Harde schijf" id="{6FD44F8E-2592-4B84-9C2B-D00BF556FD04}">
          <p14:sldIdLst>
            <p14:sldId id="264"/>
            <p14:sldId id="26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Raid" id="{AC33816E-D6D9-4470-9DC7-5378559F4374}">
          <p14:sldIdLst>
            <p14:sldId id="266"/>
            <p14:sldId id="26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Flash geheugen" id="{16F17F26-AAFE-48B1-9E0B-2BF2383C9903}">
          <p14:sldIdLst>
            <p14:sldId id="268"/>
            <p14:sldId id="295"/>
            <p14:sldId id="303"/>
            <p14:sldId id="304"/>
            <p14:sldId id="294"/>
            <p14:sldId id="269"/>
            <p14:sldId id="296"/>
            <p14:sldId id="297"/>
          </p14:sldIdLst>
        </p14:section>
        <p14:section name="Bussen voor opslagmedia" id="{8E2911B5-BAF4-4A26-953F-B22964C86E94}">
          <p14:sldIdLst>
            <p14:sldId id="270"/>
            <p14:sldId id="271"/>
            <p14:sldId id="298"/>
            <p14:sldId id="299"/>
            <p14:sldId id="300"/>
            <p14:sldId id="301"/>
          </p14:sldIdLst>
        </p14:section>
        <p14:section name="Back-up" id="{3F9E0688-A9AA-4DC2-9FD2-ACF53E985AE5}">
          <p14:sldIdLst>
            <p14:sldId id="272"/>
            <p14:sldId id="27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F187B-D945-4F2E-A836-FF750A2F4CD9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18BA6-EC45-44CF-AE9B-E637296B428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Het oudste en eenvoudigste systeem is </a:t>
            </a:r>
            <a:r>
              <a:rPr lang="nl-B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</a:t>
            </a:r>
            <a:r>
              <a:rPr lang="nl-BE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Attached</a:t>
            </a:r>
            <a:r>
              <a:rPr lang="nl-B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Storage </a:t>
            </a:r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waarbij elke apparaat zijn eigen opslagmedia bezit </a:t>
            </a:r>
          </a:p>
          <a:p>
            <a:endParaRPr lang="nl-BE"/>
          </a:p>
          <a:p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Bij </a:t>
            </a:r>
            <a:r>
              <a:rPr lang="nl-B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 </a:t>
            </a:r>
            <a:r>
              <a:rPr lang="nl-BE" sz="1200" b="1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Attached</a:t>
            </a:r>
            <a:r>
              <a:rPr lang="nl-B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Storage </a:t>
            </a:r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worden databestanden over het netwerk verdeeld waardoor alle netwerkgebruikers toegang krijgen tot deze data, en dit zonder tussenkomst van een aparte fileserver. Een NAS-apparaat is zelf een volwaardige fileserver met één of meerdere harde schijven die vaak in een RAID-configuratie staan. </a:t>
            </a:r>
          </a:p>
          <a:p>
            <a:endParaRPr lang="nl-BE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Bij </a:t>
            </a:r>
            <a:r>
              <a:rPr lang="nl-BE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 Area Network </a:t>
            </a:r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een IT-infrastructuur die gebruik maakt van </a:t>
            </a:r>
            <a:r>
              <a:rPr lang="nl-BE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Fibre</a:t>
            </a:r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Channel (SCSI protocol) verbindingen 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1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Data dichtheid:</a:t>
            </a:r>
            <a:r>
              <a:rPr lang="nl-BE" baseline="0"/>
              <a:t> hoeveel data gaat er op 1 platter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521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BE"/>
              <a:t>CHS-adressering: (max 7.8GB schijf)</a:t>
            </a:r>
            <a:br>
              <a:rPr lang="nl-BE"/>
            </a:br>
            <a:r>
              <a:rPr lang="nl-NL"/>
              <a:t>Eerste 10 bits gereserveerd zijn voor de cilinder</a:t>
            </a:r>
          </a:p>
          <a:p>
            <a:pPr lvl="0"/>
            <a:r>
              <a:rPr lang="nl-NL"/>
              <a:t>Volgende 8 voor de kop</a:t>
            </a:r>
          </a:p>
          <a:p>
            <a:pPr lvl="0"/>
            <a:r>
              <a:rPr lang="nl-NL"/>
              <a:t>De laatste 6 voor de sector</a:t>
            </a:r>
          </a:p>
          <a:p>
            <a:pPr lvl="0"/>
            <a:r>
              <a:rPr lang="nl-NL"/>
              <a:t>IDE standaard CHS: (max 128GB schijf)</a:t>
            </a:r>
          </a:p>
          <a:p>
            <a:pPr lvl="0"/>
            <a:r>
              <a:rPr lang="nl-NL"/>
              <a:t>16 bits voor de cilinders (2</a:t>
            </a:r>
            <a:r>
              <a:rPr lang="nl-NL" baseline="30000"/>
              <a:t>16</a:t>
            </a:r>
            <a:r>
              <a:rPr lang="nl-NL"/>
              <a:t> of 65.536) cilinders</a:t>
            </a:r>
          </a:p>
          <a:p>
            <a:pPr lvl="0"/>
            <a:r>
              <a:rPr lang="nl-NL"/>
              <a:t>4 bits voor de koppen  (2</a:t>
            </a:r>
            <a:r>
              <a:rPr lang="nl-NL" baseline="30000"/>
              <a:t>4</a:t>
            </a:r>
            <a:r>
              <a:rPr lang="nl-NL"/>
              <a:t> of 16)</a:t>
            </a:r>
          </a:p>
          <a:p>
            <a:pPr lvl="0"/>
            <a:r>
              <a:rPr lang="nl-NL"/>
              <a:t>8 bits voor de sectoren (2</a:t>
            </a:r>
            <a:r>
              <a:rPr lang="nl-NL" baseline="30000"/>
              <a:t>8</a:t>
            </a:r>
            <a:r>
              <a:rPr lang="nl-NL"/>
              <a:t> of 256)</a:t>
            </a:r>
          </a:p>
          <a:p>
            <a:pPr lvl="0"/>
            <a:endParaRPr lang="nl-NL"/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20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392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 , 4, 6 of 10, wat telkens staat voor minimaal evenveel MB’s per seconde. Voor kaarten met nog hogere snelheden dan class 10, zoals 30, 60, of 90 MB/s, is de term “Ultra High Speed” toegevoegd, momenteel kennen we UHS-1 met snelheden van 50 of 104 MB/s en UHS-II met snelheden van 156 of 312 MB/s. 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99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Voor een back-up van een systeemschijf met het besturingssysteem is een image back-up de geëigende methode omdat het belangrijk is dat die ook zaken zoals de boot-record bevat. Daarom is een bit-</a:t>
            </a:r>
            <a:r>
              <a:rPr lang="nl-BE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BE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-bit kopie noodzakelijk. 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8BA6-EC45-44CF-AE9B-E637296B4286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3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solidFill>
                  <a:srgbClr val="58A61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12192000" cy="890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73336" y="119271"/>
            <a:ext cx="8450233" cy="614606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4801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" y="59590"/>
            <a:ext cx="1148288" cy="771773"/>
          </a:xfrm>
          <a:prstGeom prst="rect">
            <a:avLst/>
          </a:prstGeom>
        </p:spPr>
      </p:pic>
      <p:grpSp>
        <p:nvGrpSpPr>
          <p:cNvPr id="13" name="Groep 12"/>
          <p:cNvGrpSpPr>
            <a:grpSpLocks noChangeAspect="1"/>
          </p:cNvGrpSpPr>
          <p:nvPr userDrawn="1"/>
        </p:nvGrpSpPr>
        <p:grpSpPr>
          <a:xfrm>
            <a:off x="9723569" y="102269"/>
            <a:ext cx="2520221" cy="609120"/>
            <a:chOff x="190200" y="85877"/>
            <a:chExt cx="2681088" cy="648000"/>
          </a:xfrm>
        </p:grpSpPr>
        <p:sp>
          <p:nvSpPr>
            <p:cNvPr id="10" name="Ovaal 9"/>
            <p:cNvSpPr/>
            <p:nvPr userDrawn="1"/>
          </p:nvSpPr>
          <p:spPr>
            <a:xfrm>
              <a:off x="190200" y="85877"/>
              <a:ext cx="648000" cy="648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BE" sz="2800">
                  <a:ln>
                    <a:noFill/>
                  </a:ln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CS</a:t>
              </a:r>
            </a:p>
          </p:txBody>
        </p:sp>
        <p:sp>
          <p:nvSpPr>
            <p:cNvPr id="12" name="Tekstvak 11"/>
            <p:cNvSpPr txBox="1"/>
            <p:nvPr userDrawn="1"/>
          </p:nvSpPr>
          <p:spPr>
            <a:xfrm>
              <a:off x="838200" y="234203"/>
              <a:ext cx="2033088" cy="392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800" b="1">
                  <a:solidFill>
                    <a:schemeClr val="bg1"/>
                  </a:solidFill>
                  <a:latin typeface="Arial Narrow" panose="020B060602020203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Computer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084333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94643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" y="3504354"/>
            <a:ext cx="3691761" cy="33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24/10/2016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24/10/2016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138335"/>
            <a:ext cx="5181600" cy="503862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132649"/>
            <a:ext cx="5181600" cy="5044314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0" y="0"/>
            <a:ext cx="12192000" cy="890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" y="59590"/>
            <a:ext cx="1148288" cy="771773"/>
          </a:xfrm>
          <a:prstGeom prst="rect">
            <a:avLst/>
          </a:prstGeom>
        </p:spPr>
      </p:pic>
      <p:grpSp>
        <p:nvGrpSpPr>
          <p:cNvPr id="15" name="Groep 14"/>
          <p:cNvGrpSpPr>
            <a:grpSpLocks noChangeAspect="1"/>
          </p:cNvGrpSpPr>
          <p:nvPr userDrawn="1"/>
        </p:nvGrpSpPr>
        <p:grpSpPr>
          <a:xfrm>
            <a:off x="9723569" y="102269"/>
            <a:ext cx="2520221" cy="609120"/>
            <a:chOff x="190200" y="85877"/>
            <a:chExt cx="2681088" cy="648000"/>
          </a:xfrm>
        </p:grpSpPr>
        <p:sp>
          <p:nvSpPr>
            <p:cNvPr id="16" name="Ovaal 15"/>
            <p:cNvSpPr/>
            <p:nvPr userDrawn="1"/>
          </p:nvSpPr>
          <p:spPr>
            <a:xfrm>
              <a:off x="190200" y="85877"/>
              <a:ext cx="648000" cy="648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nl-BE" sz="2800">
                  <a:ln>
                    <a:noFill/>
                  </a:ln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CS</a:t>
              </a:r>
            </a:p>
          </p:txBody>
        </p:sp>
        <p:sp>
          <p:nvSpPr>
            <p:cNvPr id="17" name="Tekstvak 16"/>
            <p:cNvSpPr txBox="1"/>
            <p:nvPr userDrawn="1"/>
          </p:nvSpPr>
          <p:spPr>
            <a:xfrm>
              <a:off x="838200" y="234203"/>
              <a:ext cx="2033088" cy="392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800" b="1">
                  <a:solidFill>
                    <a:schemeClr val="bg1"/>
                  </a:solidFill>
                  <a:latin typeface="Arial Narrow" panose="020B0606020202030204" pitchFamily="34" charset="0"/>
                  <a:ea typeface="Segoe UI Black" panose="020B0A02040204020203" pitchFamily="34" charset="0"/>
                  <a:cs typeface="Segoe UI Black" panose="020B0A02040204020203" pitchFamily="34" charset="0"/>
                </a:rPr>
                <a:t>Computer Systems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0045" y="183516"/>
            <a:ext cx="10515600" cy="4856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24/10/2016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24/10/2016</a:t>
            </a:fld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</a:t>
            </a:r>
            <a:r>
              <a:rPr lang="nl-NL" err="1"/>
              <a:t>niveaua</a:t>
            </a:r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Computer systems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Opslagmedia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Diskette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/>
              <a:t>Single/Double </a:t>
            </a:r>
            <a:r>
              <a:rPr lang="nl-BE" err="1"/>
              <a:t>sided</a:t>
            </a:r>
            <a:endParaRPr lang="nl-BE"/>
          </a:p>
          <a:p>
            <a:r>
              <a:rPr lang="nl-BE"/>
              <a:t>Double/High/</a:t>
            </a:r>
            <a:r>
              <a:rPr lang="nl-BE" err="1"/>
              <a:t>Quadruple</a:t>
            </a:r>
            <a:r>
              <a:rPr lang="nl-BE"/>
              <a:t> </a:t>
            </a:r>
            <a:r>
              <a:rPr lang="nl-BE" err="1"/>
              <a:t>density</a:t>
            </a:r>
            <a:endParaRPr lang="nl-BE"/>
          </a:p>
          <a:p>
            <a:r>
              <a:rPr lang="nl-NL"/>
              <a:t>De drive detecteert deze diskette als een DD-diskette doordat er geen gat rechtsonder in de disk terug te vinden is (een 3 ½ inch diskette met high </a:t>
            </a:r>
            <a:r>
              <a:rPr lang="nl-NL" err="1"/>
              <a:t>density</a:t>
            </a:r>
            <a:r>
              <a:rPr lang="nl-NL"/>
              <a:t> heeft rechtsonder een extra gaatje).</a:t>
            </a:r>
          </a:p>
          <a:p>
            <a:r>
              <a:rPr lang="nl-NL"/>
              <a:t>Een capaciteit van 1,44 MB komt ongeveer overeen met 800 tot 1000 getikte A4-bladzijden.</a:t>
            </a:r>
            <a:endParaRPr lang="nl-BE"/>
          </a:p>
          <a:p>
            <a:pPr marL="0" indent="0">
              <a:buNone/>
            </a:pPr>
            <a:r>
              <a:rPr lang="nl-BE"/>
              <a:t> </a:t>
            </a:r>
          </a:p>
          <a:p>
            <a:pPr marL="0" indent="0">
              <a:buNone/>
            </a:pPr>
            <a:r>
              <a:rPr lang="nl-BE"/>
              <a:t> </a:t>
            </a:r>
          </a:p>
          <a:p>
            <a:pPr marL="0" indent="0">
              <a:buNone/>
            </a:pPr>
            <a:r>
              <a:rPr lang="nl-BE"/>
              <a:t> </a:t>
            </a:r>
          </a:p>
          <a:p>
            <a:endParaRPr lang="nl-BE"/>
          </a:p>
          <a:p>
            <a:endParaRPr lang="nl-BE"/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215330"/>
              </p:ext>
            </p:extLst>
          </p:nvPr>
        </p:nvGraphicFramePr>
        <p:xfrm>
          <a:off x="2288529" y="4486976"/>
          <a:ext cx="7614942" cy="2194560"/>
        </p:xfrm>
        <a:graphic>
          <a:graphicData uri="http://schemas.openxmlformats.org/drawingml/2006/table">
            <a:tbl>
              <a:tblPr firstRow="1">
                <a:tableStyleId>{638B1855-1B75-4FBE-930C-398BA8C253C6}</a:tableStyleId>
              </a:tblPr>
              <a:tblGrid>
                <a:gridCol w="1849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400" dirty="0"/>
                        <a:t>5 ¼ DD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400" dirty="0"/>
                        <a:t>5 ¼ HD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400" dirty="0"/>
                        <a:t>3 ½ DD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400" dirty="0"/>
                        <a:t>3 ½ HD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400" dirty="0"/>
                        <a:t>3 ½ QD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/>
                        <a:t># tracks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40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80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80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80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80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/>
                        <a:t># sectors/track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9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15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9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18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18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/>
                        <a:t>Clustergrootte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1024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512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1024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512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1024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/>
                        <a:t>Tot. Sides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2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2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2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2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2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/>
                        <a:t>Tot. Sectors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720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2400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1440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2880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5760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/>
                        <a:t>Capaciteit 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360 KB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1,2 MB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720 KB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/>
                        <a:t>1,44 MB</a:t>
                      </a:r>
                      <a:endParaRPr lang="nl-BE" sz="11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2000" dirty="0"/>
                        <a:t>2,88 MB</a:t>
                      </a:r>
                      <a:endParaRPr lang="nl-BE" sz="11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49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482492"/>
          </a:xfrm>
        </p:spPr>
        <p:txBody>
          <a:bodyPr>
            <a:normAutofit fontScale="92500" lnSpcReduction="20000"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pPr lvl="1"/>
            <a:r>
              <a:rPr lang="nl-NL"/>
              <a:t>Diskette</a:t>
            </a:r>
          </a:p>
          <a:p>
            <a:pPr lvl="1"/>
            <a:r>
              <a:rPr lang="nl-NL"/>
              <a:t>Harde schijf</a:t>
            </a:r>
          </a:p>
          <a:p>
            <a:pPr lvl="1"/>
            <a:r>
              <a:rPr lang="nl-NL"/>
              <a:t>Adressering van de harde schijf</a:t>
            </a:r>
          </a:p>
          <a:p>
            <a:pPr lvl="1"/>
            <a:r>
              <a:rPr lang="nl-NL"/>
              <a:t>Formattering &amp; </a:t>
            </a:r>
            <a:r>
              <a:rPr lang="nl-NL" err="1"/>
              <a:t>partitionering</a:t>
            </a:r>
            <a:endParaRPr lang="nl-NL"/>
          </a:p>
          <a:p>
            <a:pPr lvl="1"/>
            <a:r>
              <a:rPr lang="nl-NL"/>
              <a:t>Bestandssystemen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2223735"/>
            <a:ext cx="5547360" cy="2203885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60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/>
              <a:t>Luchtdicht afgesloten kastje;</a:t>
            </a:r>
          </a:p>
          <a:p>
            <a:r>
              <a:rPr lang="nl-NL"/>
              <a:t>Eén of meerdere metalen </a:t>
            </a:r>
            <a:r>
              <a:rPr lang="nl-NL" b="1" err="1"/>
              <a:t>platters</a:t>
            </a:r>
            <a:r>
              <a:rPr lang="nl-NL" b="1"/>
              <a:t>;</a:t>
            </a:r>
          </a:p>
          <a:p>
            <a:r>
              <a:rPr lang="nl-NL"/>
              <a:t>Twee koppen per platter;</a:t>
            </a:r>
          </a:p>
          <a:p>
            <a:r>
              <a:rPr lang="nl-NL"/>
              <a:t>De koppen bewegen allen tegelijk;</a:t>
            </a:r>
          </a:p>
          <a:p>
            <a:r>
              <a:rPr lang="nl-NL" b="1"/>
              <a:t>Cilinder</a:t>
            </a:r>
            <a:r>
              <a:rPr lang="nl-NL"/>
              <a:t> = alle sporen die op een bepaalde stand van de arm bereikt kunnen worden.</a:t>
            </a:r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 </a:t>
            </a:r>
          </a:p>
          <a:p>
            <a:pPr marL="0" indent="0">
              <a:buNone/>
            </a:pPr>
            <a:r>
              <a:rPr lang="nl-NL"/>
              <a:t> </a:t>
            </a:r>
            <a:endParaRPr lang="nl-BE"/>
          </a:p>
          <a:p>
            <a:endParaRPr lang="nl-BE"/>
          </a:p>
        </p:txBody>
      </p:sp>
      <p:pic>
        <p:nvPicPr>
          <p:cNvPr id="4" name="Picture 5" descr="harddis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382" y="4172231"/>
            <a:ext cx="4305300" cy="264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platte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0294" y="4616731"/>
            <a:ext cx="33432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11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8" descr="harddisk-onderdele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8993" y="-4763"/>
            <a:ext cx="7974013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566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De vorm (form factor)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761552"/>
              </p:ext>
            </p:extLst>
          </p:nvPr>
        </p:nvGraphicFramePr>
        <p:xfrm>
          <a:off x="2167689" y="2130926"/>
          <a:ext cx="7856621" cy="4470400"/>
        </p:xfrm>
        <a:graphic>
          <a:graphicData uri="http://schemas.openxmlformats.org/drawingml/2006/table">
            <a:tbl>
              <a:tblPr firstRow="1">
                <a:tableStyleId>{638B1855-1B75-4FBE-930C-398BA8C253C6}</a:tableStyleId>
              </a:tblPr>
              <a:tblGrid>
                <a:gridCol w="157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Platter diameter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Form Factor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Toepassing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5.12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5.25"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Oudere PCs van 1980-1995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/>
                        <a:t>3.74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/>
                        <a:t>3.5"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/>
                        <a:t>Standaard grootte van de platter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/>
                        <a:t>3.0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000" dirty="0"/>
                        <a:t>3.5"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/>
                        <a:t>High-end 10,000 RPM schijven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2.5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2.5", 3.5"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/>
                        <a:t>Laptop schijven (2.5") en 15,000 RPM drives (3.5")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1.8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PC Card (PCMCIA)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/>
                        <a:t>PC Card (PCMCIA) 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1.3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PC Card (PCMCIA)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/>
                        <a:t>Voor </a:t>
                      </a:r>
                      <a:r>
                        <a:rPr lang="nl-NL" sz="2000" dirty="0" err="1"/>
                        <a:t>PDA’s</a:t>
                      </a:r>
                      <a:r>
                        <a:rPr lang="nl-NL" sz="2000" dirty="0"/>
                        <a:t> (niet langer beschikbaar)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 dirty="0"/>
                        <a:t>1.0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000"/>
                        <a:t>CompactFlash</a:t>
                      </a:r>
                      <a:endParaRPr lang="nl-BE" sz="12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 err="1"/>
                        <a:t>Digitale</a:t>
                      </a:r>
                      <a:r>
                        <a:rPr lang="en-GB" sz="2000" dirty="0"/>
                        <a:t> cameras, PDA’s en </a:t>
                      </a:r>
                      <a:r>
                        <a:rPr lang="en-GB" sz="2000" dirty="0" err="1"/>
                        <a:t>andere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elektronische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apparatuur</a:t>
                      </a:r>
                      <a:endParaRPr lang="nl-BE" sz="12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50800" marR="508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0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Data dichtheid (</a:t>
            </a:r>
            <a:r>
              <a:rPr lang="nl-NL" err="1"/>
              <a:t>areal</a:t>
            </a:r>
            <a:r>
              <a:rPr lang="nl-NL"/>
              <a:t> </a:t>
            </a:r>
            <a:r>
              <a:rPr lang="nl-NL" err="1"/>
              <a:t>density</a:t>
            </a:r>
            <a:r>
              <a:rPr lang="nl-NL"/>
              <a:t>)</a:t>
            </a:r>
          </a:p>
          <a:p>
            <a:pPr lvl="1"/>
            <a:r>
              <a:rPr lang="nl-NL" err="1"/>
              <a:t>Vertreffen</a:t>
            </a:r>
            <a:r>
              <a:rPr lang="nl-NL"/>
              <a:t> tegenwoordig 1 </a:t>
            </a:r>
            <a:r>
              <a:rPr lang="nl-NL" err="1"/>
              <a:t>Tbits</a:t>
            </a:r>
            <a:r>
              <a:rPr lang="nl-NL"/>
              <a:t>/in</a:t>
            </a:r>
            <a:r>
              <a:rPr lang="nl-NL" baseline="30000"/>
              <a:t>2</a:t>
            </a:r>
          </a:p>
          <a:p>
            <a:pPr lvl="1"/>
            <a:r>
              <a:rPr lang="nl-NL"/>
              <a:t>Meer dan 1 TB per enkele 3.5" platter</a:t>
            </a:r>
          </a:p>
          <a:p>
            <a:r>
              <a:rPr lang="nl-NL"/>
              <a:t>Rotatiesnelheid (</a:t>
            </a:r>
            <a:r>
              <a:rPr lang="nl-NL" err="1"/>
              <a:t>spindle</a:t>
            </a:r>
            <a:r>
              <a:rPr lang="nl-NL"/>
              <a:t> speed)</a:t>
            </a:r>
          </a:p>
          <a:p>
            <a:pPr lvl="1"/>
            <a:r>
              <a:rPr lang="nl-NL"/>
              <a:t>Ook de rotatiesnelheid wordt hoger en hoger</a:t>
            </a:r>
          </a:p>
          <a:p>
            <a:pPr lvl="1"/>
            <a:r>
              <a:rPr lang="nl-NL"/>
              <a:t>5400, 7200, 10000 en 15000 </a:t>
            </a:r>
            <a:r>
              <a:rPr lang="nl-NL" err="1"/>
              <a:t>rpm</a:t>
            </a:r>
            <a:r>
              <a:rPr lang="nl-NL"/>
              <a:t>, bij SCSI schijven ligt dit hoger dan bij ATA</a:t>
            </a:r>
            <a:endParaRPr lang="nl-BE"/>
          </a:p>
          <a:p>
            <a:r>
              <a:rPr lang="nl-NL"/>
              <a:t>Capaciteit</a:t>
            </a:r>
          </a:p>
          <a:p>
            <a:pPr lvl="1"/>
            <a:r>
              <a:rPr lang="nl-NL"/>
              <a:t>De capaciteit van harde schijven neemt continu toe en ook aan een versneld tempo. Van 10 MB in 1981, naar meer dan 10 GB in 2000, tot meer dan 1 TB op dit moment.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2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Leessnelheid: </a:t>
            </a:r>
          </a:p>
          <a:p>
            <a:pPr lvl="1"/>
            <a:r>
              <a:rPr lang="nl-NL"/>
              <a:t>De zoeksnelheid (positioneren van de koppen) ligt tussen 3 en 8 ms</a:t>
            </a:r>
          </a:p>
          <a:p>
            <a:pPr lvl="1"/>
            <a:r>
              <a:rPr lang="nl-NL"/>
              <a:t>De toegangstijd is afhankelijk van de rotatiesnelheid</a:t>
            </a:r>
          </a:p>
          <a:p>
            <a:pPr lvl="1"/>
            <a:r>
              <a:rPr lang="nl-NL"/>
              <a:t>De doorvoersnelheid is momenteel max. 600MB voor ATA en 640 MB voor SCSI</a:t>
            </a:r>
          </a:p>
          <a:p>
            <a:r>
              <a:rPr lang="nl-NL"/>
              <a:t>Betrouwbaarheid: </a:t>
            </a:r>
          </a:p>
          <a:p>
            <a:pPr lvl="1"/>
            <a:r>
              <a:rPr lang="nl-NL"/>
              <a:t>Deze eigenschap van harde schijven kent de traagste evolutie. Een grote verbetering in betrouwbaarheid wordt eigenlijk tegengehouden door de snelle wijzigingen van alle andere kenmerken. </a:t>
            </a:r>
            <a:endParaRPr lang="nl-BE"/>
          </a:p>
          <a:p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320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cilinders / koppen / sectoren</a:t>
            </a:r>
          </a:p>
          <a:p>
            <a:pPr lvl="1"/>
            <a:r>
              <a:rPr lang="nl-NL"/>
              <a:t>Berekenen van de capaciteit van de harde schijf </a:t>
            </a:r>
          </a:p>
          <a:p>
            <a:pPr lvl="1"/>
            <a:r>
              <a:rPr lang="nl-NL"/>
              <a:t>Voorbeeld:</a:t>
            </a:r>
          </a:p>
          <a:p>
            <a:pPr lvl="2"/>
            <a:r>
              <a:rPr lang="nl-NL"/>
              <a:t>16383 cilinders</a:t>
            </a:r>
          </a:p>
          <a:p>
            <a:pPr lvl="2"/>
            <a:r>
              <a:rPr lang="nl-NL"/>
              <a:t>16 koppen</a:t>
            </a:r>
          </a:p>
          <a:p>
            <a:pPr lvl="2"/>
            <a:r>
              <a:rPr lang="nl-NL"/>
              <a:t>63 sectoren</a:t>
            </a:r>
          </a:p>
          <a:p>
            <a:pPr lvl="2"/>
            <a:r>
              <a:rPr lang="nl-NL"/>
              <a:t>16383 cilinders x 63 sectoren/cilinder x 16 koppen x 512 bytes/sector = 8.455.200.768 bytes = 8.4 GB</a:t>
            </a:r>
          </a:p>
          <a:p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405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Adressering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Adressering van data:</a:t>
            </a:r>
          </a:p>
          <a:p>
            <a:pPr lvl="1"/>
            <a:r>
              <a:rPr lang="nl-BE"/>
              <a:t>CHS-adressering</a:t>
            </a:r>
          </a:p>
          <a:p>
            <a:pPr lvl="2"/>
            <a:r>
              <a:rPr lang="nl-BE"/>
              <a:t>Niet meer relevant</a:t>
            </a:r>
          </a:p>
          <a:p>
            <a:pPr lvl="2"/>
            <a:r>
              <a:rPr lang="nl-BE"/>
              <a:t>24–bit adressen of 28-bit adressen (IDE-standaard)</a:t>
            </a:r>
          </a:p>
          <a:p>
            <a:pPr lvl="1"/>
            <a:r>
              <a:rPr lang="nl-BE"/>
              <a:t>LBA: logische blok </a:t>
            </a:r>
            <a:r>
              <a:rPr lang="nl-BE" err="1"/>
              <a:t>adresssering</a:t>
            </a:r>
            <a:endParaRPr lang="nl-BE"/>
          </a:p>
          <a:p>
            <a:pPr lvl="2"/>
            <a:r>
              <a:rPr lang="nl-BE"/>
              <a:t>Sequentieel doornummeren van sectoren</a:t>
            </a:r>
          </a:p>
          <a:p>
            <a:pPr lvl="2"/>
            <a:r>
              <a:rPr lang="nl-BE"/>
              <a:t>Beginnen bij kop 0, spoor 0 en sector 0. Deze sector krijgt nummer 0 en zo doornummeren.</a:t>
            </a:r>
          </a:p>
          <a:p>
            <a:pPr lvl="1"/>
            <a:r>
              <a:rPr lang="nl-BE"/>
              <a:t>LBA – Int 13h </a:t>
            </a:r>
            <a:r>
              <a:rPr lang="nl-BE" err="1"/>
              <a:t>extensions</a:t>
            </a:r>
            <a:endParaRPr lang="nl-BE"/>
          </a:p>
          <a:p>
            <a:pPr lvl="2"/>
            <a:r>
              <a:rPr lang="nl-BE"/>
              <a:t>64-bits adressen = max. </a:t>
            </a:r>
            <a:r>
              <a:rPr lang="nl-NL"/>
              <a:t>2</a:t>
            </a:r>
            <a:r>
              <a:rPr lang="nl-NL" baseline="30000"/>
              <a:t>64</a:t>
            </a:r>
            <a:r>
              <a:rPr lang="nl-NL"/>
              <a:t>  sectoren</a:t>
            </a:r>
          </a:p>
          <a:p>
            <a:pPr lvl="2"/>
            <a:r>
              <a:rPr lang="nl-NL"/>
              <a:t>Max. capaciteit van 8.796.093.022.208 GB.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601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Formattering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Low level formattering:</a:t>
            </a:r>
          </a:p>
          <a:p>
            <a:pPr lvl="1"/>
            <a:r>
              <a:rPr lang="nl-NL"/>
              <a:t>De schijf klaarmaken voor gebruik. Hier worden bijvoorbeeld de sectoren ingedeeld en de nodige markeringen worden geplaatst</a:t>
            </a:r>
          </a:p>
          <a:p>
            <a:pPr lvl="1"/>
            <a:r>
              <a:rPr lang="nl-NL"/>
              <a:t>Bij harde schijven is deze indeling reeds gebeurd (harde schijven zijn ‘</a:t>
            </a:r>
            <a:r>
              <a:rPr lang="nl-NL" err="1"/>
              <a:t>preformatted</a:t>
            </a:r>
            <a:r>
              <a:rPr lang="nl-NL"/>
              <a:t>’)</a:t>
            </a:r>
          </a:p>
          <a:p>
            <a:r>
              <a:rPr lang="nl-NL"/>
              <a:t>High level-formattering:</a:t>
            </a:r>
          </a:p>
          <a:p>
            <a:pPr lvl="1"/>
            <a:r>
              <a:rPr lang="nl-NL"/>
              <a:t>Besturingssysteem maakt schijf klaar voor gebruik (werkstructuur van bestanden en directories)</a:t>
            </a:r>
          </a:p>
          <a:p>
            <a:pPr lvl="1"/>
            <a:r>
              <a:rPr lang="nl-NL"/>
              <a:t>Diskettes: ‘low level’ en ‘high level’-formatering</a:t>
            </a:r>
          </a:p>
          <a:p>
            <a:pPr lvl="1"/>
            <a:r>
              <a:rPr lang="nl-NL"/>
              <a:t>Harde schijven: enkel ‘high level’-formattering</a:t>
            </a:r>
          </a:p>
          <a:p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15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processoren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542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Harde schijf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Master Boot Record (MBR) </a:t>
            </a:r>
          </a:p>
          <a:p>
            <a:pPr lvl="1"/>
            <a:r>
              <a:rPr lang="nl-NL"/>
              <a:t>Eerste fysieke sector: kop 0, spoor 0, sector 1</a:t>
            </a:r>
          </a:p>
          <a:p>
            <a:pPr lvl="1"/>
            <a:r>
              <a:rPr lang="nl-BE" b="1"/>
              <a:t>Master boot code</a:t>
            </a:r>
          </a:p>
          <a:p>
            <a:pPr lvl="2"/>
            <a:r>
              <a:rPr lang="nl-NL"/>
              <a:t>Een laadprogramma (446 bytes)</a:t>
            </a:r>
          </a:p>
          <a:p>
            <a:pPr lvl="2"/>
            <a:r>
              <a:rPr lang="nl-NL"/>
              <a:t>Test van de partitietabel</a:t>
            </a:r>
          </a:p>
          <a:p>
            <a:pPr lvl="2"/>
            <a:r>
              <a:rPr lang="nl-NL"/>
              <a:t>Het aanroepen van het laadprogramma van het besturingssysteem</a:t>
            </a:r>
          </a:p>
          <a:p>
            <a:pPr lvl="1"/>
            <a:r>
              <a:rPr lang="nl-NL" b="1"/>
              <a:t>Master partitietabel </a:t>
            </a:r>
            <a:r>
              <a:rPr lang="nl-NL"/>
              <a:t>(64 bytes)</a:t>
            </a:r>
          </a:p>
          <a:p>
            <a:pPr lvl="2"/>
            <a:r>
              <a:rPr lang="nl-NL"/>
              <a:t>Opgesplitst in 4 ingangen van elk 16 bytes</a:t>
            </a:r>
          </a:p>
          <a:p>
            <a:pPr lvl="2"/>
            <a:r>
              <a:rPr lang="nl-NL"/>
              <a:t>Elke harde schijf kan dus maximaal 4 partities bevatten</a:t>
            </a:r>
          </a:p>
          <a:p>
            <a:pPr lvl="1"/>
            <a:r>
              <a:rPr lang="nl-NL" b="1"/>
              <a:t>Signatuur</a:t>
            </a:r>
          </a:p>
          <a:p>
            <a:pPr lvl="2"/>
            <a:r>
              <a:rPr lang="nl-NL"/>
              <a:t>2 bytes groot = altijd AA55H 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00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Partities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 van partities</a:t>
            </a:r>
          </a:p>
        </p:txBody>
      </p:sp>
      <p:pic>
        <p:nvPicPr>
          <p:cNvPr id="4" name="Picture 3" descr="hd-partit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9137" y="2455194"/>
            <a:ext cx="5673725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21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Bestandssystemen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Besturingssystemen van Microsoft </a:t>
            </a:r>
          </a:p>
          <a:p>
            <a:pPr lvl="1"/>
            <a:r>
              <a:rPr lang="nl-NL"/>
              <a:t>FAT: de bestandssystemen FAT-12, FAT-16 en VFAT</a:t>
            </a:r>
          </a:p>
          <a:p>
            <a:pPr lvl="1"/>
            <a:r>
              <a:rPr lang="nl-NL"/>
              <a:t>FAT-32:  de 32 bits versie van FAT</a:t>
            </a:r>
          </a:p>
          <a:p>
            <a:pPr lvl="1"/>
            <a:r>
              <a:rPr lang="nl-NL"/>
              <a:t>NTFS: NT File System onder Windows NT/2000/XP</a:t>
            </a:r>
          </a:p>
          <a:p>
            <a:r>
              <a:rPr lang="nl-NL"/>
              <a:t>Andere besturingssystemen</a:t>
            </a:r>
          </a:p>
          <a:p>
            <a:pPr lvl="1"/>
            <a:r>
              <a:rPr lang="nl-NL"/>
              <a:t>Eigen bestandssysteem, maar ook het FAT systeem.</a:t>
            </a:r>
          </a:p>
          <a:p>
            <a:pPr lvl="1"/>
            <a:r>
              <a:rPr lang="nl-NL"/>
              <a:t>HPFS: High Performance File System ontwikkeld voor OS/2 (Microsoft en Intel).</a:t>
            </a:r>
          </a:p>
          <a:p>
            <a:pPr lvl="1"/>
            <a:r>
              <a:rPr lang="nl-NL"/>
              <a:t>BFS: </a:t>
            </a:r>
            <a:r>
              <a:rPr lang="nl-NL" err="1"/>
              <a:t>BeOS</a:t>
            </a:r>
            <a:r>
              <a:rPr lang="nl-NL"/>
              <a:t> File System</a:t>
            </a:r>
          </a:p>
          <a:p>
            <a:endParaRPr lang="nl-BE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371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Bestandssystemen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File </a:t>
            </a:r>
            <a:r>
              <a:rPr lang="nl-NL" err="1"/>
              <a:t>allocation</a:t>
            </a:r>
            <a:r>
              <a:rPr lang="nl-NL"/>
              <a:t> </a:t>
            </a:r>
            <a:r>
              <a:rPr lang="nl-NL" err="1"/>
              <a:t>table</a:t>
            </a:r>
            <a:r>
              <a:rPr lang="nl-NL"/>
              <a:t> (FAT)</a:t>
            </a:r>
          </a:p>
          <a:p>
            <a:pPr lvl="1"/>
            <a:r>
              <a:rPr lang="nl-NL" b="1"/>
              <a:t>FAT12</a:t>
            </a:r>
            <a:r>
              <a:rPr lang="nl-NL"/>
              <a:t>: </a:t>
            </a:r>
          </a:p>
          <a:p>
            <a:pPr lvl="2"/>
            <a:r>
              <a:rPr lang="nl-NL"/>
              <a:t>Oudste type met 12-bit binair clusternummer</a:t>
            </a:r>
          </a:p>
          <a:p>
            <a:pPr lvl="2"/>
            <a:r>
              <a:rPr lang="nl-NL"/>
              <a:t>2</a:t>
            </a:r>
            <a:r>
              <a:rPr lang="nl-NL" baseline="30000"/>
              <a:t>12</a:t>
            </a:r>
            <a:r>
              <a:rPr lang="nl-NL"/>
              <a:t> of 4.086 clusters beschreven worden</a:t>
            </a:r>
          </a:p>
          <a:p>
            <a:pPr lvl="2"/>
            <a:r>
              <a:rPr lang="nl-NL"/>
              <a:t>Geschikt voor floppy’s en diskettes</a:t>
            </a:r>
          </a:p>
          <a:p>
            <a:pPr lvl="1"/>
            <a:r>
              <a:rPr lang="nl-NL" b="1"/>
              <a:t>FAT16</a:t>
            </a:r>
            <a:r>
              <a:rPr lang="nl-NL"/>
              <a:t>:</a:t>
            </a:r>
          </a:p>
          <a:p>
            <a:pPr lvl="2"/>
            <a:r>
              <a:rPr lang="nl-NL"/>
              <a:t>16-bit ingangen</a:t>
            </a:r>
          </a:p>
          <a:p>
            <a:pPr lvl="2"/>
            <a:r>
              <a:rPr lang="nl-NL"/>
              <a:t>Max.  2</a:t>
            </a:r>
            <a:r>
              <a:rPr lang="nl-NL" baseline="30000"/>
              <a:t>16</a:t>
            </a:r>
            <a:r>
              <a:rPr lang="nl-NL"/>
              <a:t> of 65.526 clusters = cap. 16 MB tot 2 GB</a:t>
            </a:r>
          </a:p>
          <a:p>
            <a:pPr lvl="2"/>
            <a:r>
              <a:rPr lang="nl-NL"/>
              <a:t>VFAT (Virtual FAT) = variant, langere bestandsnamen</a:t>
            </a:r>
          </a:p>
          <a:p>
            <a:pPr lvl="1"/>
            <a:r>
              <a:rPr lang="nl-NL" b="1"/>
              <a:t>FAT32</a:t>
            </a:r>
            <a:r>
              <a:rPr lang="nl-NL"/>
              <a:t>:</a:t>
            </a:r>
          </a:p>
          <a:p>
            <a:pPr lvl="2"/>
            <a:r>
              <a:rPr lang="nl-NL"/>
              <a:t>28-bit binair clusternummer (4 gereserveerd zijn)</a:t>
            </a:r>
          </a:p>
          <a:p>
            <a:pPr lvl="2"/>
            <a:r>
              <a:rPr lang="nl-NL"/>
              <a:t>Ongeveer 268 miljoen clusters = capaciteiten tot 2 TB</a:t>
            </a:r>
          </a:p>
          <a:p>
            <a:pPr lvl="1"/>
            <a:endParaRPr lang="nl-NL"/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795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Bestandssystemen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NTFS = New Technology File System</a:t>
            </a:r>
          </a:p>
          <a:p>
            <a:pPr lvl="1"/>
            <a:r>
              <a:rPr lang="nl-NL"/>
              <a:t>Verhoogde betrouwbaarheid door verbeterde foutcontrole;</a:t>
            </a:r>
          </a:p>
          <a:p>
            <a:pPr lvl="1"/>
            <a:r>
              <a:rPr lang="nl-NL"/>
              <a:t>Beveiliging en toegangscontrole;</a:t>
            </a:r>
          </a:p>
          <a:p>
            <a:pPr lvl="1"/>
            <a:r>
              <a:rPr lang="nl-NL"/>
              <a:t>Het doorbreken van de capaciteitsbarrière;</a:t>
            </a:r>
          </a:p>
          <a:p>
            <a:pPr lvl="1"/>
            <a:r>
              <a:rPr lang="nl-NL"/>
              <a:t>Het ondersteunen van RAID;</a:t>
            </a:r>
          </a:p>
          <a:p>
            <a:pPr lvl="1"/>
            <a:r>
              <a:rPr lang="nl-NL"/>
              <a:t>Efficiëntere opslagmethode = minder ruimteverlies;</a:t>
            </a:r>
          </a:p>
          <a:p>
            <a:pPr lvl="1"/>
            <a:r>
              <a:rPr lang="nl-NL"/>
              <a:t>Langere bestandsnamen;</a:t>
            </a:r>
          </a:p>
          <a:p>
            <a:pPr lvl="1"/>
            <a:r>
              <a:rPr lang="nl-NL"/>
              <a:t>Geoptimaliseerd voor netwerken;</a:t>
            </a:r>
          </a:p>
          <a:p>
            <a:pPr lvl="1"/>
            <a:r>
              <a:rPr lang="nl-NL"/>
              <a:t>NTFS 5.0 = verbeterde beveiliging, toegangscontrole en encryptie, ondersteuning van diskquota.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4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3087002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0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Redundant Arrays of Independent Disks</a:t>
            </a:r>
          </a:p>
          <a:p>
            <a:r>
              <a:rPr lang="nl-BE"/>
              <a:t>Gegevens beschermen bij defecten van harde schijven.</a:t>
            </a:r>
          </a:p>
        </p:txBody>
      </p:sp>
      <p:graphicFrame>
        <p:nvGraphicFramePr>
          <p:cNvPr id="4" name="Group 1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494564"/>
              </p:ext>
            </p:extLst>
          </p:nvPr>
        </p:nvGraphicFramePr>
        <p:xfrm>
          <a:off x="1917541" y="2386645"/>
          <a:ext cx="8356917" cy="4471355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595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RAID level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Beschrijving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0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Disk </a:t>
                      </a:r>
                      <a:r>
                        <a:rPr kumimoji="0" lang="nl-NL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interleaving</a:t>
                      </a: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even blokken op de schijf 1, oneven op schijf 2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1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Disk mirroring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2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Disk striping met error-correction code (ECC)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3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Disk striping met ECC opgeslagen als pariteit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4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Disk striping large blocks; de pariteit opgeslagen op 1 schijf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RAID 5</a:t>
                      </a:r>
                      <a:endParaRPr kumimoji="0" lang="nl-NL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Disk </a:t>
                      </a:r>
                      <a:r>
                        <a:rPr kumimoji="0" lang="nl-NL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striping</a:t>
                      </a:r>
                      <a:r>
                        <a:rPr kumimoji="0" lang="nl-NL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met de pariteit verdeeld over meerdere schijven.</a:t>
                      </a:r>
                      <a:endParaRPr kumimoji="0" lang="nl-NL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RAID 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 stripping met de </a:t>
                      </a:r>
                      <a:r>
                        <a:rPr kumimoji="0" lang="nl-NL" sz="20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parieit</a:t>
                      </a:r>
                      <a:r>
                        <a:rPr kumimoji="0" lang="nl-NL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verdeeld over meerdere schijven</a:t>
                      </a:r>
                      <a:r>
                        <a:rPr kumimoji="0" lang="nl-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12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RAID 0</a:t>
            </a:r>
          </a:p>
          <a:p>
            <a:pPr lvl="1"/>
            <a:r>
              <a:rPr lang="nl-NL"/>
              <a:t>Disk-</a:t>
            </a:r>
            <a:r>
              <a:rPr lang="nl-NL" err="1"/>
              <a:t>striping</a:t>
            </a:r>
            <a:r>
              <a:rPr lang="nl-NL"/>
              <a:t> of </a:t>
            </a:r>
            <a:r>
              <a:rPr lang="nl-NL" err="1"/>
              <a:t>stripe</a:t>
            </a:r>
            <a:r>
              <a:rPr lang="nl-NL"/>
              <a:t>-sets</a:t>
            </a:r>
          </a:p>
          <a:p>
            <a:pPr lvl="1"/>
            <a:r>
              <a:rPr lang="nl-NL"/>
              <a:t>Winst aan algemene </a:t>
            </a:r>
            <a:r>
              <a:rPr lang="nl-NL" err="1"/>
              <a:t>performantie</a:t>
            </a:r>
            <a:endParaRPr lang="nl-NL"/>
          </a:p>
          <a:p>
            <a:pPr lvl="1"/>
            <a:r>
              <a:rPr lang="nl-NL"/>
              <a:t>Geen foutcontrole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485" y="3776235"/>
            <a:ext cx="5163031" cy="19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5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RAID 1</a:t>
            </a:r>
          </a:p>
          <a:p>
            <a:pPr lvl="1"/>
            <a:r>
              <a:rPr lang="nl-NL" err="1"/>
              <a:t>Mirror</a:t>
            </a:r>
            <a:r>
              <a:rPr lang="nl-NL"/>
              <a:t>-schijf = fouttolerantie</a:t>
            </a:r>
          </a:p>
          <a:p>
            <a:pPr lvl="1"/>
            <a:r>
              <a:rPr lang="nl-NL"/>
              <a:t>Nadeel = dure oplossing is aangezien slechts 50% van de aanwezige schijfruimte maar effectief beschikbaar is.</a:t>
            </a:r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17" y="3776235"/>
            <a:ext cx="8544166" cy="199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RAID 2</a:t>
            </a:r>
          </a:p>
          <a:p>
            <a:pPr lvl="1"/>
            <a:r>
              <a:rPr lang="nl-NL"/>
              <a:t>Weinig toegepast.</a:t>
            </a:r>
          </a:p>
          <a:p>
            <a:pPr lvl="1"/>
            <a:r>
              <a:rPr lang="nl-NL"/>
              <a:t>Disk-</a:t>
            </a:r>
            <a:r>
              <a:rPr lang="nl-NL" err="1"/>
              <a:t>striping</a:t>
            </a:r>
            <a:r>
              <a:rPr lang="nl-NL"/>
              <a:t> waarbij elke bit van een datawoord op een andere fysieke schijf terecht komt.</a:t>
            </a:r>
          </a:p>
          <a:p>
            <a:pPr lvl="1"/>
            <a:r>
              <a:rPr lang="nl-NL"/>
              <a:t>Foutcontrole (pariteit + Hamming code)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55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processoren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1375509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4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RAID 3</a:t>
            </a:r>
          </a:p>
          <a:p>
            <a:pPr lvl="1"/>
            <a:r>
              <a:rPr lang="nl-NL"/>
              <a:t>Opsplitsen van bits over verschillende schijven.</a:t>
            </a:r>
          </a:p>
          <a:p>
            <a:pPr lvl="1"/>
            <a:r>
              <a:rPr lang="nl-NL"/>
              <a:t>Een extra harde schijf voorzien voor pariteit.</a:t>
            </a:r>
          </a:p>
          <a:p>
            <a:pPr lvl="2"/>
            <a:r>
              <a:rPr lang="nl-NL"/>
              <a:t>Pariteit zorgt dat aantal bits oneven is</a:t>
            </a:r>
          </a:p>
          <a:p>
            <a:r>
              <a:rPr lang="nl-NL"/>
              <a:t>RAID 4</a:t>
            </a:r>
          </a:p>
          <a:p>
            <a:pPr lvl="1"/>
            <a:r>
              <a:rPr lang="nl-NL"/>
              <a:t>Niet bit per bit opgesplitst, maar in stroken (zoals bij RAID 0 en 1)</a:t>
            </a:r>
          </a:p>
          <a:p>
            <a:pPr lvl="1"/>
            <a:r>
              <a:rPr lang="nl-NL" err="1"/>
              <a:t>Stripe</a:t>
            </a:r>
            <a:r>
              <a:rPr lang="nl-NL"/>
              <a:t>-sets met pariteit</a:t>
            </a:r>
            <a:endParaRPr lang="nl-BE"/>
          </a:p>
          <a:p>
            <a:endParaRPr lang="nl-NL"/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85" y="4867777"/>
            <a:ext cx="7151533" cy="18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98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RAID 5</a:t>
            </a:r>
          </a:p>
          <a:p>
            <a:pPr lvl="1"/>
            <a:r>
              <a:rPr lang="nl-NL" err="1"/>
              <a:t>Stripe</a:t>
            </a:r>
            <a:r>
              <a:rPr lang="nl-NL"/>
              <a:t>-sets met pariteit.</a:t>
            </a:r>
          </a:p>
          <a:p>
            <a:pPr lvl="1"/>
            <a:r>
              <a:rPr lang="nl-NL"/>
              <a:t>Verdeelt de pariteit informatie over alle aanwezige schijven.</a:t>
            </a:r>
          </a:p>
          <a:p>
            <a:pPr lvl="1"/>
            <a:r>
              <a:rPr lang="nl-NL"/>
              <a:t>Minstens 3 harde schijven nodig (evt. hot swap).</a:t>
            </a:r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88" y="4042612"/>
            <a:ext cx="7314528" cy="19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RAID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314050"/>
          </a:xfrm>
        </p:spPr>
        <p:txBody>
          <a:bodyPr>
            <a:normAutofit lnSpcReduction="10000"/>
          </a:bodyPr>
          <a:lstStyle/>
          <a:p>
            <a:r>
              <a:rPr lang="nl-NL"/>
              <a:t>RAID 6</a:t>
            </a:r>
          </a:p>
          <a:p>
            <a:pPr lvl="1"/>
            <a:r>
              <a:rPr lang="nl-NL" err="1"/>
              <a:t>Robustere</a:t>
            </a:r>
            <a:r>
              <a:rPr lang="nl-NL"/>
              <a:t> vorm van RAID 5 (2 pariteitsblokken)</a:t>
            </a:r>
          </a:p>
          <a:p>
            <a:pPr lvl="1"/>
            <a:r>
              <a:rPr lang="nl-NL"/>
              <a:t>Twee redundante schijven</a:t>
            </a:r>
          </a:p>
          <a:p>
            <a:pPr lvl="1"/>
            <a:r>
              <a:rPr lang="nl-NL"/>
              <a:t>Twee schijven kunnen crashen zonder dataverlies</a:t>
            </a:r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Gecombineerde niveaus</a:t>
            </a:r>
          </a:p>
          <a:p>
            <a:pPr lvl="1"/>
            <a:r>
              <a:rPr lang="nl-NL"/>
              <a:t>RAID 1+0 (RAID 10 of </a:t>
            </a:r>
            <a:r>
              <a:rPr lang="nl-NL" err="1"/>
              <a:t>stripe</a:t>
            </a:r>
            <a:r>
              <a:rPr lang="nl-NL"/>
              <a:t> of </a:t>
            </a:r>
            <a:r>
              <a:rPr lang="nl-NL" err="1"/>
              <a:t>mirrors</a:t>
            </a:r>
            <a:r>
              <a:rPr lang="nl-NL"/>
              <a:t>)</a:t>
            </a:r>
          </a:p>
          <a:p>
            <a:pPr lvl="1"/>
            <a:r>
              <a:rPr lang="nl-NL"/>
              <a:t>RAID 0+1 (RAID 01 of </a:t>
            </a:r>
            <a:r>
              <a:rPr lang="nl-NL" err="1"/>
              <a:t>mirror</a:t>
            </a:r>
            <a:r>
              <a:rPr lang="nl-NL"/>
              <a:t> of </a:t>
            </a:r>
            <a:r>
              <a:rPr lang="nl-NL" err="1"/>
              <a:t>stripes</a:t>
            </a:r>
            <a:r>
              <a:rPr lang="nl-NL"/>
              <a:t>)</a:t>
            </a:r>
          </a:p>
          <a:p>
            <a:pPr lvl="1"/>
            <a:r>
              <a:rPr lang="nl-NL"/>
              <a:t>Telkens 4 schijven nodig</a:t>
            </a:r>
          </a:p>
          <a:p>
            <a:endParaRPr lang="nl-NL"/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68" y="3049906"/>
            <a:ext cx="8086767" cy="158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2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3628168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35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Flash geheugen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Geheugenvorm gebruikt als opslagmedia</a:t>
            </a:r>
          </a:p>
          <a:p>
            <a:r>
              <a:rPr lang="nl-BE"/>
              <a:t>Combinatie RAM &amp; Harde schijf</a:t>
            </a:r>
          </a:p>
          <a:p>
            <a:r>
              <a:rPr lang="nl-BE"/>
              <a:t>Niet vluchtig</a:t>
            </a:r>
          </a:p>
          <a:p>
            <a:r>
              <a:rPr lang="nl-BE"/>
              <a:t>Solid-state = Geen bewegende delen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74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Flash geheugen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Nadelen:</a:t>
            </a:r>
          </a:p>
          <a:p>
            <a:pPr lvl="1"/>
            <a:r>
              <a:rPr lang="nl-NL"/>
              <a:t>Beperkte herschrijfbaarheid (ca 100.000 maal);</a:t>
            </a:r>
          </a:p>
          <a:p>
            <a:pPr lvl="1"/>
            <a:r>
              <a:rPr lang="nl-NL"/>
              <a:t>Kan niet byte per byte gewist worden, maar moet per gegevensblok gewist worden;</a:t>
            </a:r>
          </a:p>
          <a:p>
            <a:pPr lvl="1"/>
            <a:r>
              <a:rPr lang="nl-NL"/>
              <a:t>Maximale betaalbare opslag ligt momenteel rond de 512GB;</a:t>
            </a:r>
          </a:p>
          <a:p>
            <a:pPr lvl="1"/>
            <a:r>
              <a:rPr lang="nl-NL"/>
              <a:t>Levensduur is minimaal 10 jaar (max. 100 j.)</a:t>
            </a:r>
          </a:p>
          <a:p>
            <a:pPr lvl="1"/>
            <a:r>
              <a:rPr lang="nl-NL"/>
              <a:t>Deze belangrijke nadelen betekenen dat flashgeheugen nog geen geschikte  plaatsvervanger kan zijn van RAM-geheugen in de computer.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491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Flash geheugen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USB stick</a:t>
            </a:r>
          </a:p>
          <a:p>
            <a:pPr lvl="1"/>
            <a:r>
              <a:rPr lang="nl-BE"/>
              <a:t>Extern opslagmedium</a:t>
            </a:r>
          </a:p>
          <a:p>
            <a:r>
              <a:rPr lang="nl-BE"/>
              <a:t>Solid State Disk (SSD)</a:t>
            </a:r>
          </a:p>
          <a:p>
            <a:pPr lvl="1"/>
            <a:r>
              <a:rPr lang="nl-BE"/>
              <a:t>Trager na veelvuldig gebruik</a:t>
            </a:r>
          </a:p>
          <a:p>
            <a:pPr lvl="1"/>
            <a:r>
              <a:rPr lang="nl-BE"/>
              <a:t>TRIM-technologie om dit tegen te gaan: bestanden niet wissen maar “niet in gebruik” zetten.</a:t>
            </a:r>
          </a:p>
          <a:p>
            <a:r>
              <a:rPr lang="nl-BE"/>
              <a:t>Secure Digital (SD)</a:t>
            </a:r>
          </a:p>
          <a:p>
            <a:pPr lvl="1"/>
            <a:r>
              <a:rPr lang="nl-BE"/>
              <a:t>SD-kaartjes</a:t>
            </a:r>
          </a:p>
          <a:p>
            <a:pPr lvl="1"/>
            <a:r>
              <a:rPr lang="nl-BE"/>
              <a:t>Opslag van 2 tot &lt;64GB</a:t>
            </a:r>
          </a:p>
          <a:p>
            <a:pPr lvl="1"/>
            <a:r>
              <a:rPr lang="nl-BE"/>
              <a:t>Snelheid uitgedrukt is speed classes (class 2,4,6,10)</a:t>
            </a:r>
          </a:p>
        </p:txBody>
      </p:sp>
    </p:spTree>
    <p:extLst>
      <p:ext uri="{BB962C8B-B14F-4D97-AF65-F5344CB8AC3E}">
        <p14:creationId xmlns:p14="http://schemas.microsoft.com/office/powerpoint/2010/main" val="224515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4189640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7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Optische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Werking van een cd-rom</a:t>
            </a:r>
          </a:p>
          <a:p>
            <a:pPr lvl="1"/>
            <a:r>
              <a:rPr lang="nl-NL"/>
              <a:t>Eén spiraalvormige informatietrack, die loopt van binnen naar buiten.</a:t>
            </a:r>
          </a:p>
          <a:p>
            <a:pPr lvl="1"/>
            <a:r>
              <a:rPr lang="nl-NL"/>
              <a:t>Constante afstand tussen de bits.</a:t>
            </a:r>
          </a:p>
          <a:p>
            <a:pPr lvl="1"/>
            <a:r>
              <a:rPr lang="nl-NL"/>
              <a:t>CLV: </a:t>
            </a:r>
            <a:r>
              <a:rPr lang="nl-NL" b="1"/>
              <a:t>constant </a:t>
            </a:r>
            <a:r>
              <a:rPr lang="nl-NL" b="1" err="1"/>
              <a:t>linear</a:t>
            </a:r>
            <a:r>
              <a:rPr lang="nl-NL" b="1"/>
              <a:t> </a:t>
            </a:r>
            <a:r>
              <a:rPr lang="nl-NL" b="1" err="1"/>
              <a:t>velocity</a:t>
            </a:r>
            <a:endParaRPr lang="nl-NL" b="1"/>
          </a:p>
          <a:p>
            <a:pPr lvl="2"/>
            <a:r>
              <a:rPr lang="nl-NL"/>
              <a:t>De snelheid (in toeren per minuut) ligt bij het lezen van de binnenzijde hoger dan aan de buitenzijde. De motor van de CD-ROM lezer moet aan variabele snelheid kunnen draaien.</a:t>
            </a:r>
            <a:endParaRPr lang="nl-BE"/>
          </a:p>
          <a:p>
            <a:pPr lvl="1"/>
            <a:r>
              <a:rPr lang="nl-NL"/>
              <a:t>CAV: </a:t>
            </a:r>
            <a:r>
              <a:rPr lang="nl-NL" b="1"/>
              <a:t>constant </a:t>
            </a:r>
            <a:r>
              <a:rPr lang="nl-NL" b="1" err="1"/>
              <a:t>angular</a:t>
            </a:r>
            <a:r>
              <a:rPr lang="nl-NL" b="1"/>
              <a:t> </a:t>
            </a:r>
            <a:r>
              <a:rPr lang="nl-NL" b="1" err="1"/>
              <a:t>velocity</a:t>
            </a:r>
            <a:endParaRPr lang="nl-NL" b="1"/>
          </a:p>
          <a:p>
            <a:pPr lvl="2"/>
            <a:r>
              <a:rPr lang="nl-NL"/>
              <a:t>Vaste rotatiesnelheid, dus aan de binnenzijde van de CD-ROM aan een lagere overdracht (vb. 24-48X).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83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Optische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/>
              <a:t>DVD (Digital </a:t>
            </a:r>
            <a:r>
              <a:rPr lang="nl-NL" err="1"/>
              <a:t>Versatile</a:t>
            </a:r>
            <a:r>
              <a:rPr lang="nl-NL"/>
              <a:t> Disc)</a:t>
            </a:r>
          </a:p>
          <a:p>
            <a:pPr lvl="1"/>
            <a:r>
              <a:rPr lang="nl-NL"/>
              <a:t>Opslagcapaciteit 4.7 GB</a:t>
            </a:r>
          </a:p>
          <a:p>
            <a:pPr lvl="1"/>
            <a:r>
              <a:rPr lang="nl-NL"/>
              <a:t>Laser werkt in frequentiebereik (635, 650 nm) i.p.v. 780 nm.</a:t>
            </a:r>
          </a:p>
          <a:p>
            <a:pPr lvl="1"/>
            <a:r>
              <a:rPr lang="nl-NL"/>
              <a:t>Twee lagen en soms zelfs dubbelzijdig beschreven.</a:t>
            </a:r>
            <a:endParaRPr lang="nl-BE"/>
          </a:p>
          <a:p>
            <a:pPr lvl="2"/>
            <a:r>
              <a:rPr lang="nl-NL"/>
              <a:t>DVD-5: enkelzijdig beschreven, enkele laag = capaciteit van 4,7 GB</a:t>
            </a:r>
            <a:endParaRPr lang="nl-BE"/>
          </a:p>
          <a:p>
            <a:pPr lvl="2"/>
            <a:r>
              <a:rPr lang="nl-NL"/>
              <a:t>DVD-9 enkelzijdig beschreven, dubbele laag = capaciteit van 8,5 GB</a:t>
            </a:r>
            <a:endParaRPr lang="nl-BE"/>
          </a:p>
          <a:p>
            <a:pPr lvl="2"/>
            <a:r>
              <a:rPr lang="nl-NL"/>
              <a:t>DVD-10: dubbelzijdig beschreven, enkele laag = capaciteit van 9,4 GB</a:t>
            </a:r>
            <a:endParaRPr lang="nl-BE"/>
          </a:p>
          <a:p>
            <a:pPr lvl="2"/>
            <a:r>
              <a:rPr lang="nl-NL"/>
              <a:t>DVD-18: dubbelzijdig beschreven, dubbele laag = capaciteit van 17 GB</a:t>
            </a:r>
          </a:p>
        </p:txBody>
      </p:sp>
    </p:spTree>
    <p:extLst>
      <p:ext uri="{BB962C8B-B14F-4D97-AF65-F5344CB8AC3E}">
        <p14:creationId xmlns:p14="http://schemas.microsoft.com/office/powerpoint/2010/main" val="211204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Opslagtypes</a:t>
            </a:r>
          </a:p>
          <a:p>
            <a:pPr lvl="1"/>
            <a:r>
              <a:rPr lang="nl-BE"/>
              <a:t>DAS: direct </a:t>
            </a:r>
            <a:r>
              <a:rPr lang="nl-BE" err="1"/>
              <a:t>attached</a:t>
            </a:r>
            <a:r>
              <a:rPr lang="nl-BE"/>
              <a:t> storage</a:t>
            </a:r>
          </a:p>
          <a:p>
            <a:pPr lvl="1"/>
            <a:endParaRPr lang="nl-BE"/>
          </a:p>
          <a:p>
            <a:pPr marL="457200" lvl="1" indent="0">
              <a:buNone/>
            </a:pPr>
            <a:endParaRPr lang="nl-BE"/>
          </a:p>
          <a:p>
            <a:pPr marL="457200" lvl="1" indent="0">
              <a:buNone/>
            </a:pPr>
            <a:endParaRPr lang="nl-BE"/>
          </a:p>
          <a:p>
            <a:pPr lvl="1"/>
            <a:r>
              <a:rPr lang="nl-BE"/>
              <a:t>NAS: </a:t>
            </a:r>
            <a:r>
              <a:rPr lang="nl-BE" err="1"/>
              <a:t>network</a:t>
            </a:r>
            <a:r>
              <a:rPr lang="nl-BE"/>
              <a:t> </a:t>
            </a:r>
            <a:r>
              <a:rPr lang="nl-BE" err="1"/>
              <a:t>attached</a:t>
            </a:r>
            <a:r>
              <a:rPr lang="nl-BE"/>
              <a:t> storage</a:t>
            </a:r>
          </a:p>
          <a:p>
            <a:pPr marL="457200" lvl="1" indent="0">
              <a:buNone/>
            </a:pPr>
            <a:endParaRPr lang="nl-BE"/>
          </a:p>
          <a:p>
            <a:pPr lvl="1"/>
            <a:endParaRPr lang="nl-BE"/>
          </a:p>
          <a:p>
            <a:pPr marL="457200" lvl="1" indent="0">
              <a:buNone/>
            </a:pPr>
            <a:endParaRPr lang="nl-BE"/>
          </a:p>
          <a:p>
            <a:pPr lvl="1"/>
            <a:r>
              <a:rPr lang="nl-BE"/>
              <a:t>SAN: storage area </a:t>
            </a:r>
            <a:r>
              <a:rPr lang="nl-BE" err="1"/>
              <a:t>network</a:t>
            </a:r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  <a:p>
            <a:pPr lvl="1"/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99" y="1262503"/>
            <a:ext cx="4747201" cy="124806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99" y="3152201"/>
            <a:ext cx="4953601" cy="1248067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498" y="5173810"/>
            <a:ext cx="5547001" cy="12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01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Optische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/>
              <a:t>DVD</a:t>
            </a:r>
          </a:p>
          <a:p>
            <a:pPr lvl="1"/>
            <a:r>
              <a:rPr lang="nl-NL"/>
              <a:t>De beschrijfbare (DVD-</a:t>
            </a:r>
            <a:r>
              <a:rPr lang="nl-NL" err="1"/>
              <a:t>Recordable</a:t>
            </a:r>
            <a:r>
              <a:rPr lang="nl-NL"/>
              <a:t>) en herschrijfbare (DVD-</a:t>
            </a:r>
            <a:r>
              <a:rPr lang="nl-NL" err="1"/>
              <a:t>Rewritable</a:t>
            </a:r>
            <a:r>
              <a:rPr lang="nl-NL"/>
              <a:t>).</a:t>
            </a:r>
          </a:p>
          <a:p>
            <a:pPr lvl="1"/>
            <a:r>
              <a:rPr lang="nl-NL"/>
              <a:t>Twee standaarden: DVD-R(W) en DVD+R(W).</a:t>
            </a:r>
          </a:p>
          <a:p>
            <a:pPr lvl="2"/>
            <a:r>
              <a:rPr lang="nl-NL"/>
              <a:t>DVD-R(W) = ondersteund geen random toegang en foutcontrole, minder geschikt voor gegevensopslag.</a:t>
            </a:r>
          </a:p>
          <a:p>
            <a:pPr lvl="2"/>
            <a:r>
              <a:rPr lang="nl-NL"/>
              <a:t>DVD+R(W) = zowel voor data als voor video toepassingen. De meeste moderne Dvd-drives zijn </a:t>
            </a:r>
            <a:r>
              <a:rPr lang="nl-NL" err="1"/>
              <a:t>multi</a:t>
            </a:r>
            <a:r>
              <a:rPr lang="nl-NL"/>
              <a:t>-format en kunnen dus zowel de plus als de min schijfjes lezen en beschrijven.</a:t>
            </a:r>
            <a:endParaRPr lang="nl-BE"/>
          </a:p>
          <a:p>
            <a:r>
              <a:rPr lang="nl-BE"/>
              <a:t>Blu-ray</a:t>
            </a:r>
          </a:p>
          <a:p>
            <a:pPr lvl="1"/>
            <a:r>
              <a:rPr lang="nl-BE"/>
              <a:t>405 nm laser i.p.v. 635nm</a:t>
            </a:r>
          </a:p>
          <a:p>
            <a:pPr lvl="1"/>
            <a:r>
              <a:rPr lang="nl-BE"/>
              <a:t>27GB op een enkelzijdige en </a:t>
            </a:r>
            <a:r>
              <a:rPr lang="nl-BE" err="1"/>
              <a:t>enkellagige</a:t>
            </a:r>
            <a:r>
              <a:rPr lang="nl-BE"/>
              <a:t> Blu-ray schijf</a:t>
            </a:r>
          </a:p>
        </p:txBody>
      </p:sp>
    </p:spTree>
    <p:extLst>
      <p:ext uri="{BB962C8B-B14F-4D97-AF65-F5344CB8AC3E}">
        <p14:creationId xmlns:p14="http://schemas.microsoft.com/office/powerpoint/2010/main" val="1073783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4753371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74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Bussen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l-NL"/>
              <a:t>IDE : </a:t>
            </a:r>
            <a:r>
              <a:rPr lang="nl-NL" err="1"/>
              <a:t>Integrated</a:t>
            </a:r>
            <a:r>
              <a:rPr lang="nl-NL"/>
              <a:t> Drive Electronics</a:t>
            </a:r>
            <a:r>
              <a:rPr lang="en-US"/>
              <a:t>​</a:t>
            </a:r>
          </a:p>
          <a:p>
            <a:pPr fontAlgn="base"/>
            <a:r>
              <a:rPr lang="nl-NL"/>
              <a:t>ATA: Attachment Interface </a:t>
            </a:r>
            <a:r>
              <a:rPr lang="nl-NL" err="1"/>
              <a:t>for</a:t>
            </a:r>
            <a:r>
              <a:rPr lang="nl-NL"/>
              <a:t> disk drives</a:t>
            </a:r>
            <a:r>
              <a:rPr lang="en-US"/>
              <a:t>​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4483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Bussen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nl-NL" err="1"/>
              <a:t>Serial</a:t>
            </a:r>
            <a:r>
              <a:rPr lang="nl-NL"/>
              <a:t>-ATA</a:t>
            </a:r>
            <a:r>
              <a:rPr lang="en-US"/>
              <a:t>​</a:t>
            </a:r>
          </a:p>
          <a:p>
            <a:pPr lvl="1" fontAlgn="base"/>
            <a:r>
              <a:rPr lang="nl-NL"/>
              <a:t>Seriële verbinding;</a:t>
            </a:r>
            <a:r>
              <a:rPr lang="en-US"/>
              <a:t>​</a:t>
            </a:r>
          </a:p>
          <a:p>
            <a:pPr lvl="1" fontAlgn="base"/>
            <a:r>
              <a:rPr lang="nl-NL"/>
              <a:t>7 aansluitingen, maar 4 signaalpinnen;</a:t>
            </a:r>
            <a:r>
              <a:rPr lang="en-US"/>
              <a:t>​</a:t>
            </a:r>
          </a:p>
          <a:p>
            <a:pPr lvl="1" fontAlgn="base"/>
            <a:r>
              <a:rPr lang="nl-NL"/>
              <a:t>0.25 volt (P-ATA is 5 volt);</a:t>
            </a:r>
            <a:r>
              <a:rPr lang="en-US"/>
              <a:t>​</a:t>
            </a:r>
          </a:p>
          <a:p>
            <a:pPr lvl="1" fontAlgn="base"/>
            <a:r>
              <a:rPr lang="nl-NL"/>
              <a:t>Harde schijven enkelvoudig verbonden.</a:t>
            </a:r>
            <a:r>
              <a:rPr lang="en-US"/>
              <a:t>​</a:t>
            </a:r>
          </a:p>
          <a:p>
            <a:pPr fontAlgn="base"/>
            <a:endParaRPr lang="nl-NL"/>
          </a:p>
          <a:p>
            <a:pPr lvl="1" fontAlgn="base"/>
            <a:r>
              <a:rPr lang="nl-NL"/>
              <a:t>S-ATA 1 = 150 </a:t>
            </a:r>
            <a:r>
              <a:rPr lang="nl-NL" err="1"/>
              <a:t>MBps</a:t>
            </a:r>
            <a:r>
              <a:rPr lang="nl-NL"/>
              <a:t>​	</a:t>
            </a:r>
          </a:p>
          <a:p>
            <a:pPr lvl="1" fontAlgn="base"/>
            <a:r>
              <a:rPr lang="nl-NL"/>
              <a:t>S-ATA 2 = 300 </a:t>
            </a:r>
            <a:r>
              <a:rPr lang="nl-NL" err="1"/>
              <a:t>MBps</a:t>
            </a:r>
            <a:r>
              <a:rPr lang="nl-NL"/>
              <a:t>​</a:t>
            </a:r>
          </a:p>
          <a:p>
            <a:pPr lvl="1" fontAlgn="base"/>
            <a:r>
              <a:rPr lang="nl-NL"/>
              <a:t>S-ATA 3 = 600 </a:t>
            </a:r>
            <a:r>
              <a:rPr lang="nl-NL" err="1"/>
              <a:t>MBps</a:t>
            </a:r>
            <a:r>
              <a:rPr lang="nl-NL"/>
              <a:t>​</a:t>
            </a:r>
          </a:p>
          <a:p>
            <a:pPr lvl="1" fontAlgn="base"/>
            <a:r>
              <a:rPr lang="nl-NL" err="1"/>
              <a:t>eSATA</a:t>
            </a:r>
            <a:r>
              <a:rPr lang="nl-NL"/>
              <a:t> (extern)</a:t>
            </a:r>
            <a:r>
              <a:rPr lang="en-US"/>
              <a:t>​</a:t>
            </a:r>
          </a:p>
          <a:p>
            <a:endParaRPr lang="nl-BE"/>
          </a:p>
        </p:txBody>
      </p:sp>
      <p:sp>
        <p:nvSpPr>
          <p:cNvPr id="5" name="AutoShape 4" descr="data:image/png;base64,%20iVBORw0KGgoAAAANSUhEUgAAAVsAAAEDCAYAAAHsFZfhAAAAAXNSR0IArs4c6QAAAARnQU1BAACxjwv8YQUAAAAJcEhZcwAADsMAAA7DAcdvqGQAAP+lSURBVHhejP0HYGTHdeeNnkYD6G40cs6DyTlyyCGHOYmkAkWLlKgcnGTL67DrlZ5Xslbw2t5P9nq9z3JaZ1m2LHvXsmVFihRFUowzw8k5IeecutFoNNDv/zsXlxzx2++9dzF3uvuGulWn/ifWqbqRF156Nv/sU09ZsiBqRdGoLa1kbWpx3r797NP2oZ/6hEULo5YsjFnxitnCzIytWN5KK8uttqHBDt52i/367/wXK1xYsW9++7tWXVlrd2w/YCMTY5ZMxGzv7t2WKCqygoKIra5EbHl52aJ6Rj6fN7ZIJGK5XO7HjhXrWd979hnrmxyzXKTAVnN5K4wWWHG82IqLiy26qam1U0VaYT5q6XTKTl44Z9//0Q8tHyuyQ3fcbouLi3bP7Xfa1s2b7fjx12379u2Wyy7b1Ni49XR1WaK23Oqrqq1x4zrrnxq1IyeOWUVhwvbt22d9Pb1WU1VlK8tqrR7Otrq66pW7sdLhMbbV1ZwdvPkWu97fa/lI3oqKi6y4qFgXmhpeYNEtres6J6dFuaKone29bldH+i2fjNvh++60ysoqW1Xl8kvacysWVwtTqZQVq4HxgkJLRIusqKTQDoiSZY1VNrWctsxq1ia7+uzM2bP2nsces/Rc2ooKi201v6LK5VUhfVJ3fY+KctnlJStULxZEI/6b43OpBautq7PR8VHv4cLiQl0jsqonoiUNVZ01Hc02Y0vWPzNm5Y21dve9d9vhm262QlGmPBqzymSZzc/O6Sl5W79+vX/vvt5ljY2NlownrDC7YsMqvLGt2e665RZramyxrp5ua2tfJ5jFLbeyqiaKgqIS1IRSbCEU+M0n1F7ReV1mVRUV6t2M8WtVB1boAUEr8tiH351vW99O31h5WcKqk+VWVV5hBTmzqcERm56asuJYzJbzq1bTVGe7Rc3l3LINDQ1bZjlrY7Mz1lJdaxeHe620ocISwmpWBf/J//uPzTLq+lROPVJsn/zoh2w5m/VKhhUGv2zhb698UYEgtKTrCvW8Zvvqv/yLUW212RsU/es//8POiG6sFRUXx6dstnfQVtWNE6Pjll1IWWkiKdrkLaeuzK/kbV6QqKyqsfGZSVtR95XW1dvCUsb233KzjU1O6spVW8wtWcv6DTan44myUhsZHbbTZ8/Yhk0bLS485ldWbCWnyqub2Vb0G8o7afXfiggSyRdYajFt27ZusQsXL9EdQYX3793RWVqStJOvn7CiCFgptqXlnCWKE+qKAnGqKKGWr6pHlsWxM9PTokzW9u/bbxVlZZaenrQpSYWFuVmrq662hYW0NTbV22OPPmE/8zM/b8NDg3bt2kVbmcnY9Wtd1tPdbdu2bfFeiqj8QlGySLzhjKcKFen3qghTIKm1KkgmVJ+66jrrHxqShFK9H3vfo53Nba1WW1NrvcJlIh5XxYtUwQIxh25Sw1fzwpEqnI/mbXklZ4VFhTanCs4vzFlbW5stLS3Z4cOHbXp6yuanZ20uvWjra5qtYjlq77j7QfXUov3eZz9nNc319pVvfMO6hgetrrLey8kLPjmJu4JCVR5ogNU15gQ+i6JyRWWFTUxN22I2Y9Hb7jnUWVCoCszO2k7hc2BgQFyaVmULTbJBBRVacTJpTS2NdsvtN1tVdZX19fZYY3ODlZUmrK9/0Pbv3WvPPftDib4tLk0qK6otN7sg6bIkuVpot9xyq3VnJmw8krWuqSHrunrdBq/1WmYpZXX1tS66vNIwFXXmTzwDpvlbEcV3bttuFy5dsOgHnnxP58KMurO+ziZnpi0v8ZYW6EVgu+2uw7Z+60a70nPNZqVMJmcnrbS8VMxZalu3bvbu3rRxs505fVrHygSr4zY6OGTzk1MScxXWMzdk43OTtmPrdkuUVth3vvltS8YSVifmvdR7zSbHJ1SJS9bU0GgV5ZWWFwSoXEEk6NmcfpeKt6bEG8sry7auvd2iB/fu7Hz00UdtQgdn5udsbmHerl2/ZmUVZbawmLKMNF+8JG4Jaa7JkSlR56oKr7DhQXUrjZyalBhrsK6u6/bssz+w/t4+6xKTtO/abL2zozYpzL/47Av26tefsey4yh8ds8q6aqve0Gw5US+rXpgZnbTN69Y7sxXFip0J0WpswK1avAEUqUPkvrv35bds32a33XOXHT972nbv2mWFat2MlMmsBPjczLylpuft4O79FskUWkNrvY2L0st54UkiqLqm3Ct94cJFSY8K27h+k8SS2aAa1COeWBVExkdHJcurrEy9sCz5tCRldF3n4oc7bENdq538+vN2z4GbLV8M44l3JBoLgeJapRF/wANMR37/L38zPzk/a9kiyU9po5qaGispKLKJ/jHbuGGz9V/vtUfuecD+9s/+2ta1dkhqLFvfUJ9VVldaTBqxrarJ/u2b/2ZNTU3O8TxkRrJ5St29UaItLTFYXl5u2XTaOT8jrRmRfbEqLh5aGLdXXz1mO7Zss/3CaEQtBQ4xSSh4D/mMKKNMKg3lo3seOtiZWlVXlJfYUj6n1i/JVsjZ4kJGcnXcyhKlNj40YjPi0sa2JktnFixRkvDWNjU02dC1IWm7UkmHBRsfmbCm+maLq1uT8aS6WGKpKGbZxSys45QtkOxF+mQySxZbUg+VVVpVfY0Vq7sL0Ig6tyweiiA9BJGYjB4+Ue0rsjOihx+6szOrSq5m81ZTUmbrq5otliuwArUQrC6LIlEeIDV5+dJlm5yYsmZVaqBnwK5cuGqL8wsudpqam6xRFlxfX28griS/aZSrYlEpI65fNTG0yhtVGVA5Uph00RgTtKrKklYoOCyms5YsKXUZXVwcc5lMYXwvlO0Sveed93e2N7XZ/NiMVUbiFkuvWkm+0E6dPOndlsutunY6K2MmrvPNtQ02NDBk9TX10oKlUttF3u3geHRs1DF3XWLv9LmzVirMos3A7eRsysYkp8en5qxcYg8KT0gBYfgUSsWXw2yqWEx6ABFH99PwAlU8q/N8z6LaD7/jrs707Ly1IjvFXNUyOsbEJLmFrOVS6oblvI0vzFjfxJBuKrbvfPe7wnaHHTl2xKSWbDmlQvSgiAQ9MjtXsGIVxSV27sIlfY/YvOAQERMvCpuNtUkpBTGOpW1jYsmy8TLbuq7N0gsLVlqalMKSNlVv6xJtq6pgRpRVbwkOi5JYSImCgom0la9IcUi0VJVX2QNve1gqtFsQQRDmbUrYlV1nW/fuspevnrZdd9xk3/3Bs7qmz3707MtWoAIXRYGs1DnGzYo+c4LB3XfdJTk7LvW6LAqrEaJk8+SiFfYOW5Ns6N/7xz+3mK67JjFZJ1OyQAy7IMZEShRIaXnPxktU0SVVvkCVTapX1PgXv/vN/IbNm8S9S9axaYPbnGNSCL/1+f9ic6LOiUvnLJeM2u0P322FpXH7+pf/ybJj8xZfTdhyZtkqqmU7H7xZDLNiWTFHZiUjZstLfi6LOUsEk0lLlpdZXFBs6Ru0e267177e/6r9/VN/Yf/416/Ycz96QRWKWIkqh6bLijGLBY94AkmxakXCekzW4htSI7+4qNIzZgL9nDD2m7/5m/bayy+LMSZsVlAZk23Qvr3DZhYl9GXNRSXyVhYkmvS3bcdOu6QG3XbggNVKdKUkt2UI2oLwubF9g3pnSp0UsRPnhX/J1gMNVfaPn/yC/c6Rr9nn/+jT9iu/+j/dwmtqbJZkWJGcrhC+K6xE4hIMIw5D0xMGBsORsatd+d/84n+17zzzfdmihVYrFZrLi5OnJwQjUVtm5o692+3kqTOSIjqnymzdtc0mZqctkpB5KIYa6uq1ew/fpnZnpBVjtqCC45GY3XnbbfbCK6/ZwNSY3XzgkJ29dsR+ZXG93fwrj1q2csFevp6RGTtmHVI2qTR4Va+pl1bED1AWH5CNyvMbiRMpLy+VEpFdW1oqny4t83DBNst/mxCFE+qWW+RBjIoJ6+pq7fSZc7YgMYYg37Jli3/PZFI2MjKiB6bt7Y88Yg3yQtKSGEdfP2JJWWdNcwV2YnJU3bwsU3TB/vi3v2iHR1L2r5NH7Ce/+If2x3/0NUFGJmVqQPaLXLICMebq0huVpNKYyRGJN35HReZOyE3lctImqE+0XYNkKurxtAybjCh3STIYrCEf8etoJF1UIiVCA8bGxqynp8cLx+veHCuzFpmp6/Mxm1mYtalk3srm8vYXP/imJcdT9u8/8dO2Ur5ir6r8FYnLvPQAWo46gGHqw3O94hKNq/pkdwoDamqflBkZlxzs6+tzlcixcOM3N4CpUMdH1aCU1PBjj73b7rv3PvvET/60cFdqn2rYaB9sWG8N5cXyxgvtxfSYfaHrrHVL7u7RuY27Ntl/jG+yP+v+un3mL/7SvvaN16woB7xStlooaSntSMWpFz2+KPsaM5Vj0dramk6wAbXm5uYcFnynYhynhVQ2ot9RyUPcm6h+t8h2+PznPmv1gsqQDJ2LFy/Ynt27LK972kThR1vWWWmxOL5w2Uolf1d75u31/IxFllYtt5Sz1v077acefMiq922RTH9VPSNJIiWEQZVWBel1epLnU5dl8Q7hhUhpaYkEhnn3c5JKcjFd7j6UvnMMuZJNp+wzn/m0N+jUqdNWKZW8vLQYMIOupXdKJMpK5GG8b77AdtXGrVwCaFWe82pZrd3/vb+wQdnSD2w5aP/y2jP2B7e/20ZKRuwX/+aP7L/97j9ZZWmlvBXJfcndmGCRky1CnZDvi/OpgHAlJUjIYOPBdAOkR//jpiAX9+/fZXfdfZddPnfJAyu0mEpTQXwuri8tLVMJMnHotmSF7ZXCeTRRYtuiSTGMHM+itF2TpnzPK9+22pZN1lZeb7s2b7dHKkpsurjP9vzyJ+3v/vxFS8smX5Tpml1O2JIMsIwkTMSkxgU9iCEYRjuD6gbiw7GqihMT+OAHPyDKy3CRnB6SE7gkrUNPABt6wDEue4NG0hMY2yXigxVRfaQubrOTc7ZpNW7F8VVbjmasUhVvTNbZkeyUFUneXpsatv2bt9pdRfV2ZuiaHX7yAXvun1+x5Vk1fXlcmm/IRuSdLy6J0iIQNnq06C0VPizZuWPHDncyx1GtTuWMNyIr1cgnlYXx+E5PIDsxS5Gfc/PzKtRsVorCSiptYXzMtiYKLaF+LCwptp3Ravl1E9ZduGLbKhvtz19+ysrUC7evllr/5ZftI50/b1/957+z8bE58UzCBkbkZk3JqJKqnpudE4bjxfkaecwPPvigVxQntKa21v7sL6TrhaO8bGQspWI5isTf6AEoCqWdouJoKg+FoXheFI/EI1aRLrYp2a8V4vz3Z+Q9VzfYVJVMWHktc7FK+4WLr1h6S4cV98/aqelB+9SBm+wdcsXONHXbY7/9u3bvgQ9JXLQKDss2NtIjDYodLZ6qrqjsTEl0XL16ze6//37HKNx5+swZVS7AdejFRsUM4Bf5CH6dk6U8gAgCnvsc24Xy/2amrDChO4rj1r+8ao3yydZFxNhSIEV6cE1ZlXXpvlxLrbVWNdjXzxyzVFm1dVxI2cSPXrLP/+Gv2qvXX7YfPHvMpmeXbS4zJ6UipmtuqM9v3rrFPvHxj7sen52ZkXcxZo3VZfa5/9xpqxL+KysFslULrLIs5rKaRgGfpLRjRNYZFacRCHu20nhCygBRKFtXTLksbt/bP2q/snm3tUcFrZj4Qs7C7504Zi/WSIJI1EVTczYtKLXJsd0vTfjRg7sstVvP/dCDdt/6T0g+l8grKbNIQ31tHspAOTa6PIlIkcqNof0k0ZDBGCZLGZmHggLUpcJguVDYBBJQuLJSmFVvVekTwz0rV2tYtgjhg8aSIvt4osY+vn69XHeimYU2WlVvv3j6JZsTlFbmpywtU3VZNnhcavgm3fs7991r733tH+wTv/6zlsqm7Nc++08W+fJX/iLfe/mKJeFy+XbYt6+dPWXFpQk7cNshi6jGZerW5YW0LDUJcDFWgQT8gYM32XMnX7NTR47pYVk7evKUlRUm7OOPf8B+8MNnZPyV2oF9ez1ES8w3L0OKBgIxGo0oZKN32CAAx8vLK+0vv/b3NivJ5FFP9WxxvMj5I3rLzj2dBaoQbsqQDJinn3/Org722K79+6xeRky1fLrbb73NmmVg9/b327wkQFy+1UBvv6XzS/KUG6y2sd4W1c3X+7vtxOvH7O0PPOR2RYVMQ3w0/DHsD++NtYryyW96NRSlbC4uhdM59VKhGhojkK0iuC7a3tDcmRfGhudm7HT3NRuTvVu7vtluv/MOl63F4s8ZOYvT09I8KrytucVKYwkr0z6bmrWG6irbf9M+m4vI1RH25ianRO3j1trWahvXbXTnFQ/YvVkxbVCn4DMnd54oJ+2JFuq/CDK90Nrleg0OD7vNUhgrdJcMe6VgyhZtToKxa2HCUuKTg/fdaR9+8gNWJ5e7SBxNEDsmNwU8EvrHhTl65IhHadbVNts9B26zK8fP2U7ZsT/x8MP2f/3Ob1u0KmHldTWyoydtRRVVbzrl6HJgwMYncd9QOYWfuPHzwvnD992vHhSeJZGEP98jv/TZf5ePl5c4DIrVxIaKKrkn0k6pReu/3u2F5HVhXhqurWOdHTp0yJXB2XPnZDaKOcUQi0tpi1TJZpDcXBVzvPjqK3bk+SPWWtNkfVf67BMf/KBVJUveZMw1KIQw4BmcY4hgNSIsq9JII+IjL7/+ungpwHT0Ex95X2eVmCGq7prpk6odnbDpiWlbmJy2mLg6KqoSslfHSbzN2tjEuCUryq1noM+SNdVWlIhbUTxm67dtdgXDoEkr3TgxaSVVFZIIw3bi9AlVpNgN/gJBayUnJ1LX4VhSiRCzaEVgIcHn2rK0tNxNgClpMx/LuOXg3s4SycfRgSG53RFhJK5KxuSBCVTqQoLWjCOoE1WQSRbPWGNjg1VXVVqzKjvY2yMNJ0NaimH9ug41ZswO3nTQfvWXf00EEhWF4+tXLln3xWt27uwZ27lzu8pBhRe5YQ5l2R0W4njqgLj02IdMx46mFusdHvFKR3/pM7/YuaQHJVTJeVEur+6J5PUEsSDyMqebVFdBIeIMUZwolos0LmNjyiOU2KEl6uLa2jq5RfM2OzdvhbK0G2LlduvW3Xb/7ffZ8tyCfepjH7VXz56w11Xx8YkZa29st2w+624/DIeKj+hZISQ4RiMWJd9b29bZwOCARfcd3N2JdsKw7u3v83CmlBOywsOdq7o5Xpq0e992jzW1NatCcxIpUQ/u4ed5wXoIGnAxlbYqYT4zlzI9xcpLkjLQi+yuB++375991SYKshJv/TYmuF07d9Ea2ho9Dsc16cW0FRO9kdeBRPCANX/eqzCn9t/6rc93Lsl6l4tguyTET547a+XCWnldld1x393SHmK0kQHr6e+xuFzrUhnXFRWy/NWN2MFUEkPnheee96GA0f5B27J5o/XMD1v35KCt37jBypNlkp2FdvHMRWtvaZHOX7ChmTG7dvGq8Lvq8TmP0cnSA8cewZSZWiyjaVmUK9Tv9Rs7LFoWL+xMSeczNMV+XZWCcsvSOv2jQ9ba3ioGkrQVAYdEketXrliZ/LFSdT3BvaXlJRuVMnn99aPqnRW7ev68jBlZY5UxG56ZsEunz9tz3/2BnXv2iJVKi3Vdv25bDuy0ZFO1dZ/tsdHxYTt88JC8FKlzPZeBQajJxieaCxM2i1f8+GP35u996EErKi2xGR1c377OUjNzllDXd/f2WTaVkVKYsW0t2zw6U9tQbS8dfclHNZsIWI+Piulm1agWt4GbW1ptdmrersuiSwm/w2pIbVWV7IgitzeWxRP9/UNW09Zk822F9t0//Uf7hUc/Ik0VsZS8h2RRmdsaQBPMBvg1t+yiH/v3H+ssrq+QkTxsuUSBDc2N27C4r1iVr6tvkOW+Yhn5R2B4fGbUTpw7LmZbFdeP2ko6Z6+/clzmX5F1X5VUkC92+dxlO3n0dVdYmJetDY3uXyWkOkV6GURLPlDDSGdqdNqunb9i23btkGSQNFPPMFhSgFxHGqhhobSA8aL7H7mlc0ZWzVJEgliKggBwTVmN2wlZyd4NHeuturTC/u7vv2I79+ywiupK3Wi2XYZ7uTh+JbNqmZS4OrMiz3bFXeuKikoriSVVWUkQebuMrCP+wB83Y6CsZLXPZGz/wYN6ruSrNFdCIpNxCSTBW8eXM5IKkU/97r/LFzPuq0Ja6xtVgRK7eOGS1YuqfTJWbt57wFvPSA1Cn6hNTXW1K4glWWItza1usIAyRm3yIikPcgNE26oqiAyVrWYp+WzpdEZuEQMlJab6WXFs1arKxbhSTBk5jzAVVAxN0TCWQRkFNaW1VpuospbSBouMq7DrY9ZR22in1ZVxOVgnZPoRQRzoG7Ar569aebzMJoYnraa8xlpb1kED9cKQ9fR224T8LbTdK68dsW8/9ZQql5UxXmDTEmVDY1PWNzQq6SJxpGMLEv6pQgyYQovKBsHyA89QNSfqLqQW/DuqeVniDEhEDz14a2dtieTl1JzNjU0KT5U+6rMyn7P0nNxl3Ti2MGXPPPeC1dbX2sTkuC2mF+TcDchmLZNbveiGDqZgkZzFabnnSVHt0vUuYTsqxy9li+qVqmSVJcpXbCabsLrZ8zZeWW+tkjJoHILRmXRKtklez1tWBQO5CgSW1BukHRSox6J7tm3urC+ttGnZBB/52Mc9xnv62AnhNRg+WhJTxKtKfUzsWk+XtNeknTt9xbEaV6UqZScs4lfpIUuE72VJQa24oIV2ihfFPbKTkAG9fTZjK3UN9utf+El7/cWzllqQIURoXRiOSYMCUZ6pWqqyIrs+kblFgtRSZtmi3/zbr3bu3r7b7rnnfun8Ztsk//65p59xtyS1mLVnX/6RtW5aZ4laKYqyMjt/8ryVyCMoKojZletXrKW12UNOUbFzBjdeXTctRVFVWWXLUhpVNTU2IK01NDxgf/3kT9oxjJ3ySfvJ93zSTpw5ZUVqWF6QgJtW9ckgOoPcyzRUGpA8ByRRc1ubRRaHhvJRmXbs//y//pf909f+0U6dOWkbZDifOHPWcsUqRL2FPas+sqhERoFcdAR2bX2NLclMvOvmQ/pMS0FkrEBCHObbummbvIVxGxwfty4ZO7v27rafkLF18L732bGV79vtD/+c/cWf/7WVSdIQgMbpxNdD5lVJLsNYCVl0UBfc4kFEfviNb+W/8Nu/aWnZjhl1y6rIPZaaEIaWrbqi2uYW562uuc5GeoYl2Ats565dNjo5ZkVy/DCIB7t7rUVGTLtsBRHA0tKChICa6pqd4189ftxqGuptZG7OPnPX7fZIze32Oy9+zn732yftc7/0y1ZSVm41tQ0Ww88To9Hg0BhnQ5V7TFe/I/XycKEaooIth8YQ1cKYbnNzs7eqV2IsFNKc27p1q3V3XZd4ydm1a9ds48aNgtI9Fpe6PPHKyzYmD6S9rM5WJGHO5ict2Ttmq2119gvVW+z9P/0TNr49aa+9Oi4DfkUOqYwjdfiiNUh55NzmoHKhusVp9QYQtKP24cn6+np3XQiR4qY7+WlVGBRW91AA35vkKBIlp5smJWOJ2By49WaryeUNyVubL7bJkWk7XrJoMzIf61di9vFf+Cm7p2fW/lf3j+w/ffVv7av/8iNbkYVWJOdzQUzL+ByQQL1SQcrEG8ElilZVVXr8C7+f7oNyV2SscDFBDSqKcF6VBMdsg5KMbmLG4Suh9//dp37eqTw+Mmq7pFQ+WVRnP13dau+ub7J3bN5iR4+9ZCMSRzNSEGdV9o6advvZd7/fCjeX2vOvHNEzy2UoFcj2kB+WD3wxtwXWfDae74aMXOk8mICqVA44QLWAmsHOTQUEm6Wv+U6yxuf/83+WJquyZ5991u8FMtz/yj/+k/3rox+0HXmpJ9mvSxI9w/Io3vG//s4WihK2Z/t+KYBl+/VbHrBXRl6yn/n937Uv/dW3rGhFEiYhIkhNUznqFNZjhfEz6iGAenScnYqEYA43KrIiORjR55Ytm+1XfvmXnUsRR2dOnZC7HOh+RhfJRVi3e5flplLCa5lEmsRPrsRi8tF31Lbb1+e6rD4jc7NaPl9ztX3qnkcsXbtiEwuLUsF69sqS6pH3YVrqwoYmWxGGgYPHbcPK0iLHoyocfI/azOyCffKTH7e66hpRdtXOnDnjXUSrPZtHMj2irsNvw7mU+WzLcn1WpOk6ipIWN2FcRsuGskIbUY+cSuasLVFnT7/4ihXMr9r6qSm7/aP32jd/8LTlJtSIeEoeSsx6eyYtM6tGjE+40zkhMfhGkBmsYmTgyBE2Jxx67733qNJZCfRBm5OjuCrqQmmu9caoi/lNxWFGGlyEi5OI2GB0xUpGU7ZBdmk6npamytvhjt324qWLNloZt/0d2+ypM69ay/Sypc9ft3f/+iftH776J5Zc3mSjfdclHaZseLxXYlSUlddAnOKNALPHklSJ9z7xhI+ZQfaRkWFnJoHBqYgkoGJ0ERIACuMnIe4YSccOjajr08L3QiQmzzhqFXJh1hXK8VOjkxJTt7Vttxcn+y2lRlU31tlsXbmVnh+1kr5e+9nf+SV7/vSLYtYu8YVshOISG54YsuX0kqvmaDIW67zzjjvsQx/8oB3Yu0++z6JNz854KJN0KLieAAiGNBWFejSEyuIospPbAERw7FbkGMdTovq82XxFoc2Oj9m+eL0eLHgUZq0+V2QrEv4ns1NWWpi0hcm0XSqVlfWclMfAiD326butob7NvvHd1+Quzdj0yKAtqeyMiBatr6npZByByhH53rZ1m9TtaZevDBrTzVCWyhKJppKhnGVIiO7nXhqBcllOyzvVNQvLKSuTjzYoN3xY/tWeaMLicr0zkYxtVGVOX7tuBRvW2eRS2mZTi/Y9dXnfyUG7a9ysvLHIfvZ3f97+y+/+nq0uldn4/IQstyWLNDbU5X//v/++VwprHAsnkp3xAY5f/fRnhZO4KhK1ZEmR5HBSlVvwinJ9ia4NBbiLN8GIhDXP8JNkiAk25WVVtjQ8ap8srbG3J8tFkLzNx2M2IZ/s3188al0qtzEjsVm4bJOpnK1fXbTfve9RUfWE3fFvX7DHn/y0fe9fL1ttTbNFysuSeZwzGIaNB1fGCz0zI+NuSIEqWSozMBWkQ0lSvCE5sIi0ET9w/KoBfJepY2lRe0UQGREXpxbm7D7J4c+0brJdMjcjamRhUan9sdzxr80MCzaym+UxZDPy88ZGrUXewu9s3mWZJrO/Sg/aF//wk/b+9/+GRX791z8jY186WLI1BpNJtWGbgtOIGCMj8o8Id139fdY3Nuxdfsvtt9mOPbstIoZKFMd8X0HcyWdrkIhLqDLPPfecB0J2793j4SC040VJgiXJ5Zgou23Hdnvq1RdkDhbaooz9RDTmtvQpicar3T02MzljUdkENbLEdm/ZZTt1fff1a9Yl5mtvbZP3W2JtLS2e0Z2VR0LuLxZakUQoxGQPlRrf6fVwC8+99Ro+ITg737mnWCghTkze5fOvvuQm7JKQJTIF9+DgqkxYhC/cA8rYI7/zn349j/TxiI18vdn5OZsXNKcXZmychFH14pIIl5XoXC7M++D6vffd50HBrETgsghSIaTUi6hped38Rv0grtHePGxhds6zB6h0b0+P2/GkRHSnxtwqLJM1OTM5bXGh6FJPt10f7Pe8jqmxCZuUExOX10/OEvG5W2U+79i2w/r7+q2mqtrqqmocCDQwq0YXCiBsIZEgQCh1+R42PjwXEhHliSxxYoPwAOQUFKgYAa2ktNy++8z3bXZhnqQenVIn5oPO4W6uZfMy2H/ine+QoRi3huZGixTroeqBiflpG5uatPGZQHDgbFRUlllra4tt2bTJKkrLXIcx6kD+aE5EJg7I2DoVQxeiuGFf2G5SrNZ15aqlJd7LdC+5ImQhbN63zbIy/eNCxw4hkwDWUqzQ+qZGpRLGLCP2K5ej3iw/fKJ7yL79b9/2CNu/+7lfsLukIRbn0zY2PGYnZOZHhSAStIok1clUD7fQkAiJCSHZaHxoMnEMwcy1IerYwg7xjHedJ7BWoc48fe6cXRdIyCrK617ASXkQ+s1O0deDd9+Sr6mt9jTSqroaKykvlYEZR3S5sVtVUenmFT43AQVSMUrY5Y8QIcnJjiMpnZESHsbIHWNC7evWWUVFhVeaLHqIjsFMtG3D+g1O3CvdXX7NxrZ23T9pr5543Yamx23nof0+3kVnqVAbH52yS7p3KbVkU0Ly8OCw1VXW2PbN22xqfEp+WdoO33pYRna1TDU0FakiIoq4IyQuBAwQGshfvgfohpUD9ELst24FMsjzsiUIz0dkR1AWo5fT0oQvHz1m0/NSTvo9Jy1ZSDReZVOui4Wf/w8/lcedqZKxXK0dVi4VcYucmLIFJM8mpY1Iil9SW2MS3nERLCeXnTGAoMckUjBo1BhQk1pzz5tbmr0iKBuUC1xx/uIFZzN2mRIeZYwsyXXSubLqSitIFhlZrfMLs1aKQzkvdS7vt0IKpl8+4b/8r6/b+PCE6heVSKi1mdFpEV2iRSxbIHn+iHzCNnEY3MZGI9ET1FP/vcG6EJON4wGRg0jQj2+qpyzHnAwy4hyFEExCj3bQ3qQckYvq9KMnT1hCog4s3LhF/vQPvyiAkHaQ9RgxSRtE0clWpZd4oOf/qBIEpL1gVYRKMaDiPQUrUEEqSgNIR6BwNYC9srrcdu/bJ42csioRuVtytbGpUeUzZLZi4/I9GUJg5LVYTkkTyaitrXb58iUf5CyrStqqCEwwfXhk0s5eumxTU7O2fds2mxwasXVNDfbSC89bz9VuAaNKzrF8VxG7o7nF7jp4i2fSFKvTVYIMxogRS4/Fk2pD4PK5Aam2hERmo520EWUNomlnKDpcVIg2uKeV4mxy9l49edLmxLmE/phWQrujNx3a23nLbbd67LuqtsbqpbAuX77s0QISTSEsya4ggDxSwrqytrWJzSKFInCh9ya/81BZjg/hvVWxUlTEw/KAqGfOnnHHm7QhrGgqPi4rZNOGDS6ScAFKJaOrhVCyGv16PTcj43VZomHr1h325DveZw8evsceuvM+++QHPmoffNt7bFvHBjv+8lHr6+q2yPyS/dw7n7DlqWkbV2ddutJtV3uv2JCcpYTET1zyfll1zKsN6C8IIGqrrqq9i4c30QxGAFMoRvhkD8975pBogrWPwty6fYc6LSOAyrWQJUPkL/Inf/0/8pzkojIZsaXS3Fja1y5fscmRMVdKaP6SRJkEvHoZ+upG+tflCkj2ykg8rCFDbpSbXmXlZVZVVemzPiAqVv43v/VNq6+vdVlLCHKDiIsF8vSzP/BoCw1k2Kemrs66JJPTqbSVVJZbXJ3df63bNjV32MHde21Z8jchWZ6QpVIty2UuNW/DQ/2Wyy5aaVWFjcrKec+T75OPtWLpmXmrray13FzaGkorbf+uPVbbVCsRKDNLdeCZUYCkdtEmP6b2QdSQ4CGRQ2RzXWhDO/CkUJtkIvYO9Nvzr7xkUSn1yLHTL+a//e1vu3m0bcsWGxeCCNGXlZUKoav20ksvyVeqN+kXV2YUnhGxUQLFkqXlFeVG4hCDHchV0HDy9HGPA5C6Tb5jS2OTlZcnxcbbpdQuqqdjNj05JXEw5UETH3nv6PAOnpEbj6UxMjoqC0UsJ5GBLG9paXMrhAbOzkz58MDWLdutoa5B1kfWp/s0SYni4P/o2Et2Uhp9dHzcent7bUQ+X8/lqzY/OmmF8jNKpJgzEhUtzc22e+cuiaFmKxaBEIc40568pL1YrE97eKZ7VkJzqPSgA8cBFZsP6+pYmeiRkJ75kWziaKLIOm+5+Wa3WdH4yNG03LQGKaMzUj5PvP9Je+q5Zy0tROzev9cO3nLQauRdL0k2MOOLmQlE3fHC++Skzsg+Lq0o9Sk75BDhufOddMc5KaqYCJsU24+Nj0juttg6EWR0bMwrCbIzQuo//eM/WVN9o+zmeUvJdl6YmLLrqsvU/JTl5N4tFGdtMDNlQ+lJO3Ptglgw54rzwskz9tU/+1t75n9/2wrmsjZxrc/aqxusRufaO9qsYUOLFVTr2YvTlluQIyAZeeHiZTt+/CTSwSplWsJNOPKrYntMMeQx6EW+hhvHqS8E5jNEN1YV6XAEsHbt2GGRT//iT+axOxtFzL03HZBXFhWiZMDLnpSitJmZaVsnU4lJL+3trS7IZ8S+TVI4IDMhxZATkvu6+1wJMpuyJlEn7Z2U3bkkayBm8+k5n8x4yy0HbGRyVOKi3O3maFHeFRlOy037D9hV2cIo1vMXzkvp9bjDT9zo4E23yK4udvnOlD7mbSH9GCTIqu6ZdMYnUKa0SyapgcveqYyXxlW/aZl/Q8PDsuWbZDYldcmqXS+etAW5yF2vnrGi+bxtbWize26+Tc9BCedtOaonyAxDORdGhGiBDkLyyYY4gKgQmO/sGAB8Yp1grUR+/0ud+caWBnljUxaVM9EjmVFRVW5psc1WsTFT71A2zXWNligost6+PiGzzIe1CWGn5xZs26atPtvo9InTtnfHbqsqq/bRuYmpcZ8oycTe613XbWFxwW3G5tZmr1SVWKi1pdW+/JUvO2owp6hYucrfJGdlcGBI+6CLDoZ3lmUWMu2FHPCUOhjFFypbghjIYPJiYNdA9RDqF0JEI0YSAwSu2ArRpsYSu+XWQ3b+9dP2F//9L+2OQzfZHilNAiOxtewjUIgpFFXHhrIZAkJkymGjHWyc45ob5XCk888+m1+QDRuXhlsE+upx6Xq3P0G0yxyxQal8//hyoc1KJjJ+FY/FfJLSRmnr0d4Ba21steb6BvvG1/9FiMWzIaKdtYamJo8DVNdUeXIQNjGyGbQWZpj/kLRnnnnGzZlWcUOZWJjqYqkMDg364DX3oi7x9sIGQEw2HA1kJKYi92CdwLZs1N0bL1DQYJ/CizmpY9zHRCjm233/2R/agYP7rbGh0Urk3JBBskInyzsUC3idcUoog+eHKGbje+ikhPZ0aCBE9z54sDOiG7K6UVe8YceSF8z4RLG0YGmRjHmxXmZh0ZHDhseFfG6V3CT1gE+yp1NitdGJcU+zwYmgMjwQFiaowmSnSzL1FqYWbGJo3DMEFlU2k0xKpflBfHNjs7vJC5K35WXlVisTEUIFSgWFAwYwk0Q4fWfmL8f4LfI50SQNTc6s7iu0RSm8xSUQJYKIA+bFbfllESO97BHX7du3qX5YHzF1WqHbxCRo5bJy7WUz8ywSUeh1zE3ylXCCnAbUQ88ncQV9oge6ePTUtk//wa/lyUT0sUCZXeQs1cgwVl+oB1cso4oU60IP84nFJ4UweisuecZ0JAiA+cZMYgItjBysZHLem8hPhqfZ6NWR0XEvG9MLs6s0+eZgE6Yb3iHXhSYZQy+cU3usSJxC5A3Z31BXL+uhxQOzTHHiWpCIFQPx6OR5dTLnl9VoxuOr5M2pZxw49AneZqHs8MhyRuIpaYuzM1KiNVjvbp8zProsoiF2QCJbyBG0LRxSghacDwfrOAdnUafoTQ/f1onDUFtZZbn0ko109Vp9ssKayqosr98J9dLi3Lz2lCUL43b93CWbHZm26eEpW82sWJXsRuRbXWO9DYwP25GTx9RzBT4n5uzZ89Z1rcua8MZUCaazkrvFBEy56ZaGE+S6guolfZ+dnvXJaCCEOAVhREa6ydeSJrNXXn5Fiq7PUmK5115/3Zrb14kQxTYozpmX+TipOmbUyaupVVuILFi6YMkeeODtFitrsNHBa9awMmOxlUWbrq23lcW05SWmkjIVi4TU3FLGE+FcnKn8IonHKJ6WlBpmG7nonmWn46KbnjejY4EXy3ACLLQqe3VZotAnNEtmR774V7+Tn5AptKQGSDV4+h1zIkFEoxAyJi+KIVJkGrItI4IX+QzSiImG7ulGsD8L5clVlHgS5ssvv+aK7taDN9vRl1/1QToUzejYrLU31TnrYJfu3rlDT5TxLqS53y6UYmFgEcB2ap2Jmd2dhfglUnQj4o5T5854sGT9+g0uDggi4d0hU6MSLzEdiy/NWEKKaUrs35NesfYas3ce3m4PvONd9oU/+4YV6ZkLs9MuS2dlb9fVVgv9TL0pDmLbQiNJdAtpcY96G/EGUkE+SHVkqs5wFhvfgz1IuIMDo088/EhngWTP6lxGhG31WOk7H3qHPfDg22zzlm1286232bt+4r12/vQZG5HiQu7BMhLQToBFyaqpNPPpJq2iTlaCWL1xc5slqsrsqJyJEnEFk/wyi1lPdVxcJNpVINMpZd19vVaO9yWRRKotHQhsQU+B0OQzaMXuyFmSTxETUcnsjvUdbuDnGHlQJyMyUDoVks8lQnsqNWv78jH7mcP327NPP2tNW7dKxE3Zfe86ZDtvvcme+epTel7WdkjW3nnH7Z6HNzE+qecHspxOooXMSId0yyhMHSdPGZECOPjOyAXmIdJ3UZZMEXEIRIWLkphFrh49ki+Xa+rTLdSABH6xKkpPqSVoCfnLI/baKy/bd775LSEzpYrIgJfdSOokqT4N7Q1Cbalt2LLBbr79Vptdkv0ocdB78ar1dvdakYhJ5i+JhbnlVcllZCmBbZRixHbLL9/Q3u6x4awcGAx30UwNkyWgP6wPtDx276LcXtiOdA1QNKP6DI0M+8ojjAxXCbl7bjtoi8++aL/69nfbvlvvtV/7u69Yom3FHv6AgPLBn7J/+NI37Zvff9ojWyhMymFjtieoBI2e2aPjcYGFgTboAY3CFFOuCxGMrEVncRz0IiqwFiL5xUx+RcI/ohv7B/rs1Nkz9uqRI3bk6BEfQViSdTAjtmmTh5OV3GEeazJRav1CsTsaqqAMClu3cZ08qGmbkjdFLqHIpsKDUUIUDOsfVMjnr66uUSfKVJGYyC6nbWx0zAeUWZdml5BULvZmWouzlQhPbm1UjQANepItL+a84nRAUhbFOpmCBNa/98zT3jhWuigqT9h/+NiTlrzSZ7cnN9uOex62vzv2t3Z24GX7H3/yJ5ar3GU/91OfdHSxOUHV8bUyJbEEGDyAQBC4RMQFvZiIKFqOs7miVfvgKggM5wUdk3eLie+RWw/szzN2RWgPu1RXeqCF3piVO0yOF+y4IhbNSLM2yi1l0jC92dTUbOOS18QXiAQtZlI2OTFtO7fuEgEyLqOD0Uz1qDQwYoQZU8xYLVYD4Ao9yGZkgTAlC/+eNJhdO3a53Ut8IimPimGgOlkZdXImViQuekYGfHUYGeaWm1uUYmu3y+ODNjA5YpGFjCXV2wslOfu5Jz9kZWdG7HDterv1Z95px45/1/7+h9+0L/3bd2x6JGdf+4evywQmdw13VnJfCrBY9czr/oJCAlWEGLPimsAbgyaYhASyQDEAANEQkrlKrjd0Deh1cSZ05JkDzA9MCGDPjfyGgPQOBbBjfrA+Dx4TheC51dbWusKDGGxcMy9WZeNefmPG0WHd3d1usmB2YSZVSkFRDhWnooyXozSoA6suUWmmuS3k1IhEsVWLENSNuZ+kPySXCqxqpcjmJdO7snM2ujxvlTGVNZmyqHRIVK73TfcctvfuOmjFRy7Y2598hz3ddcQmRcQPf/rz9szTL9rrZ646gWPF8iQLpBcWZZbK01tWuYs5KSgUtghPHd8gsPZww5Rk454VyV0QzXUgPBKPF+chABfRMA7yycgtuW8QGOLQASCYWTckVoUyiAdxPTsbBYN2HzTUd45zH2VQNqzIszgvjSBZFYzWpnUNGwmyZ89fsngxPnzEx9aa5RrXq/jq+SWrk6CpFpeUxIqsoaTcakqrbVzm2r8cf9GOL03aTGOlpafTVphjjCxnbZs32JjE1W889mHLHzlnH5a18J2u12y6MW8f/rX/ZN/91rN2uXdCiqzEc6iKpW/yq8HyFNlVCIdVELi+bLQH4EEz6u2yVTTAnMR19u8CqYsM8q24iYOhOcEJCmCnMC4Ot7DXwk8ewPewV/kkbMe9dADluSuoTzqDsimPuO/GjnX2gQ98wPbs2WNHjx6148eP+3lkGygHwVevXbMtMuY/sn6HvWvjTquXQiuMSkDS8BhBAnFIMm5DRav2bPc1+9dz1+yyvNa+bNpqY3JYCkqtckOLXbp22Tqf/IStnrhqH/3IB+zE+BFLrK+3Pfe/zb75w5eta2BapmCJFcp9ikGD1bQVFMsBkVfHmjZOLLWPT2jy1u++YI/AwHfa6W2WYdzJBfyANcN0FNAFEULi8RnuFBp+DwU8G8edqKI7Q+xZ5K5+40Aw4vBff+u37Mn3vldmWTqY2ScCX710wY4cec0X+lF1PZmjtppJTTHZnjW2aeMG8ZyUWWlCZq9EQVyNL41aNioWLKADGcOTx6U2bGpYZ/c2b7FLg90eM1jILfk4V2xx1e7bf4v95Xf/1ba96x47/epRe+z2B+yZb3zLZhem7G3ve5c6KWN9cnDixaXSHbJIJA/GJ0bdSoGDXInq+ezQJQQfNIB+gCor5U94AEIjl99YrSAkGhvEvHHnOJ/hOa4Nv5PaTbxgRd4JrE58YPuWLfbwQw/5w48dO+arHSBWuI976JAgLrDsw0lkcfuEf0aJVUmuIzBEJ3N9gRRaeUHMOmYz1j67YFvLEtZRKetDqCrMqC5p7THBVXTIsE6ayvzStdftf146YsV1TdZQWOkB/XJ16JXeax7GvCtaZ21VJda+s8FeOPsj+8nf+Kwtx8vsb//+32xuVs5MCtdXImxlQUWzkB0zHk3irUKElMJCvoqoLI22mJp3ZU3q5by4DsKS6/Fjs9LDLWRpiMVkb4hLUAL60kPO1jLBksky2717u2c8YhUwLANBisRc9CZD81wLMSmDeykbdnfFpsqzgQrsRDbOoRzdlNEDGQ5akjHPQGZcKC2TfK2XwtwsZbOnKGnrYmWWkExkxka+SCCQUlqV7MzKfT8u5+ZLR563voQ6XQ4Sc+rWNbZI4abtxbPH7f/68E/ZqlD8scffZcf6Tljy5k225z2P2kRqxf78j/7ecpkimx1fcCKzLlJSnUoHjoyOyDqKu9wdHZDVInOsRLoDceaiVXTz0QwUmrfqhg3C0DguTC2k1eASa25p8TWzysvLPGAzJDZOpxecKFxXKFcTJQDqyuIs/xOwEooslEt8h6hsBJOZzEbFQSvlcI6UVDfdVCbOAimrxWJRhrizpVK8RWrIUt7WZ8w2zSzZXtm1m9Tosrg4LCK0qGwyQiU3ZAWU2bwI8LWr5+3pxTFL1Vc54ZtiFdbQWGuvnDtuiYK8Pb79JqvvGrbHHrjHXhg+b8WHNtjt7327LaUz9rW/et5ee73bpD9lGk55wtyK5D1DOmOig5AjxMlrlf1PioBQ5O0NuTTPqAEIBR2YSRslHx8SW+NmjoyMugz51re+5ZYCsVh6iBgtQQryH0FkuE4jBTLJ3o9phwP4DDuMhyLwQTTWAiMbPm6lSkFQ7gfdjCJgN8Juqruuzwi5ZVYmwjAYiCQsWJixpkzatiws2uGKKusoZGUhSYmkkKv6JJYLLLYk66e4xF5MTdq/jnXbcEXSltD0ekatxMDSQsr6x0esY2O73d28ztIvvGqfuPN2my+as4m2Qtv9049aVqD4t39+1v7xq0/b9HjeWpq22LVr3e42z8yPW31DhY0Oj6gDSjwmQduwsiLvf+LxPGwIyq5fv+6K7P3vf7898MAD9rd/+7e+Th9Jdcwk+Pt/+OobbMvAI8QkSAHxomJZZwkIshTYhRCK32x0CsqS34gOt3+LAxOQLRQdEJb72Ph0YgtdCXl1JatCe0oIkbcWLS+xho5mm5JVUTk1bw3zy3a4ptH2y6OKlagOkr0Fcg4S0uEFK/L/ExV2UfLx6bF+uxzN2YScmEKJuqmxSSmxuKXVeRkpwKLlRXto717rfeYF++m3PWxF9Qs2XjBhO26/1xrvftDGRmbsU7/8a3apa9Rm5MDkFiWbozFblPJeygdZ5NDIY88bWlvzzN0DYQdvukkoinra0X/89KedCN9/6il3FJpamuwv/vLPnQiE3VA4xH5BI3LFs/zWCMKUIzaIxR4SCcLC+kwpwnb0mLE2UM0eojwkNAiHkxzhhD6ZCSzxQyyZIR9mWxSLS+bkhrNEpg0M2tuF3tsq6qxd1kZxocxIoTgnGbgqFC9Fii1TWmE/7Lpm35+UvS5PcVqdUFFXZ0O9/XLBq9TZrOkihSRxuEHKsO1sl72to93W719n2dqc9dqYvf1TH7fV9lb7xndesI9+9LetvLDU5qVsCyTbCWohlioqyy1SVlqSR2nceuut9r73vc/Z1tGnT3YaTWNjhP/S8oLGx6xBLrATn2l70vBEhpiVVBxLuMasVcFLUjwQPohkBeilHJBJp2ElMJecLXxW2BmgmntgL76zE7Qh2k8HkEvLdCzKJtZBeIdRkRKJtUax+SZZFndW1Nh+iYoaPVrVs2V1iprv4dKVorg9NzVm3xrutUuWtUXJ+aScjgjD+iYzKyHvTNJ7dRlHImM1BUVWN7di2+TMvHP3LtvVXGXPn33e/vfkBfvg737WHrj7bfajZ1+x3/5vX7KTx0c86JSV6xz57ve/mT93+pQHT5JikwJVEKKw6CMBa/K8WJSye6jf86KyYrX7HnrQM3PYGNIoEcII0BToO+QiPgprMPVWkPUyiBM0tbb4rMDdu/fYxNyE/cnf/ZVHzAolflOz8/b8iy/qmSw8We5z1htEIFY7nJAYOnr0VfcakWWszsngJkP0IUcQzGZBCR/qWesouIDvbGEH3yh2OBeKL65nCz85zs4KoJevXLYXj77mo8Ys9KY+9uvcIqDd+l4o+zu8BwB4vdava+tE08WFKjIZiWSBGOKVRLxmFuasp7fXzsnYn5mflTlSahtlxxJfpRNYCZEheKJUzMskIXlqYtKTMbZs2+p5CcQjSMNkmJ4UULdfpfVZqqyxtt6qWQlBrN4hh4HQ4dTctKXSi7YoFA4ODfkKYBt1jgVjeSYKsKqywtEMZ1Ffgt6Bwf8mgUIisoXfOXcjMcPv4e+wM8KN43DZhOo+pd0Jp+dwH/YuYjQ4Foi+kMB8jz50992dqq57Usg2VvXwmeazIupAn10QWs9fvmjzEvQZobZOiN0qfx9tTlAbQpGEfOftdziiSoTSrDycobFR6+jocDe2r7/fO43jjNDOiPgpaXmpA/fHMclIwFsmv0xykKFvOGR6bsZXRO26fMVTrW46cJPNC7msKUCwHJkMoelcGhquLhJufA8bCmL5DYJDgjoB1hAdEpVj4c6Gx1heUekcxywRTDBMRHQG1gy+gGciqRK0LXyel/3g4bs6GdKh8YQSh+VNDUuudg/2We/wkE3K7GKxxiwauwLUbrZ1G9Y7YhABDH0T8yWxuVvWxqULFyQBcTqKvfFMTG9tbrY9u3f7iGqxhP261jaZV7Kh1WENhBHFaszGR2Gl88uWygnZDB3JvSXzsVDG/xWxZpcU0b69e1R2QtaNuE1anmQ9D2zj/4seIVH0Lfh/7XdI9KDx1PzG31zzJurCazgO4aZnp6XQmz0TEnNUJ9z0DIkc4buup6PYwzKjG1raOienp2SGLKvBMijlx08vLgipWUt5Q5d81LdQHsmGLZs8bdNHK8SK5DWA1KoysagKJLGDnDOcAh6AmcVvomRjsgNzIgiZMWQP9vR0G0s1sxr9lo2brFamWkNrk4sLUqVYqoBOYs2G2aFx9xAZBmfZ0N17dvliwbAkdeBZDP94nrDUG43mXklf6OA7xPTvoiuDhwwh4brzCfSd3nzqGu4Xlv1+iMi8Y5BJphDDOCDYh9t1PLTvUeooVSfs2h7t2LCus6y6Qqgss5V4gaXWAh4sDsj3SKzQKmurvedYILuxvt4RWCmCNtbW+XQe9Z0PsdB4D73pYbBhS2urD92QTHfm1CkfxYW4s9MzllYHErPNypU9sHO3++QLuj9elvQ0IkKPHW1t9q5HHrFb9t7kbnCvxNTNN99sT77vSdu1c5ecnPUqe2rNRZdJJyVMQ9kCgvL5JouH39lBcriHx0IFx8Z32kBCDAkyTBJnseY6tbl/YCBwbiQSdGPAMfCxo9l7z8uLNm9o64TdV4UU+Wi+js+sGp7KyhVVQ1vbWmzDpk22b9cO29je4Vko0VzemMK8NJfy6UfJeEmQxq+eA0k8jAm4ZNAwZNNM4ogUE8PfHRIpLbIaAhNOrqhsSZyJc2fO2uDokBVKQcYlf8mVYM5FeSLpI9EMPQ3I5WZkYkZK8dy5Cz7pBA+SAU6sBKJsgWMTyNqQSDduTkz+HJ2BWHB2FhI5d6NM9t8oTfSRNibkYN+TQzwwOKjv0hMrEqkqK7hiTdhQtPZo2+b2zgUpl7GpcclWEao8uTa5pNl2bN0q9LRYdWmZyfKU5yXTSvZsSbTYKuJJK1XhOfnfw/0DNtDX50M+uMYwFOKA1CfW3yKQAQGwPiplqFfLKUnJo2FWTLFsTnq9f3DATorAmDrk9YJkwlATTCg5ddqTPEjOvnr9mi8bNzA07BbIs/IeE1J2NbI6guF/Jgov65OW8juINbAzPubHRAF2Bv94dqgMiWN49ow+/X7EBJ0VkTLUcWgGgWuqa5zg5OICBFIBPCNHG51J5wGc6F0P3tm5fuN6a2tvlnlTLq1cYo11tZaUNq6QnCvXZ7UIyXSouCpXpC5KyyYe7uqzYXk1sDjJes5aQg91Rh6HafAbhXpm+5WKYCUy41JC9qQUBMPxMyLw1PSszUr7M4rM2tAlVZW2rPsYJCzW80QSa97Q4Wmpl68xYWVBRs2qI5/sm1n9vnr1uhqb87kQsaKgkWwhekO2Z6NOoeXAHh5jvxGx3Ouym9s8lQCiYUPn9axVmZjtbs3MSGEjX/Wfg8pL1H2gOXrw0J7OtBDEmqasoVMtxNVqrxI7VoPMmXmb7BvwGTSTI+OWEWsHqZrLzrqkuwcVIz2oSCgtcIGPiKD3WBMCT4pXUAyNj/obFsgCz4hAad1UJmLOyIGIJRO2fe9uWxa4QLWEmjqJIZWcT2Cpk608zHB+13UplbxNT0474rhGj7dJ/c4L9djrTP2EUBDoDdkpgvCJ+cj1IcGpO9eEBA3v4xPkEsxC7sIV/HEtRGThmNr6OtcDeIxq7Btlhp0a/c3f+Fyn7CoZ/61WqG6KqgLzk7M2Jnk23D9kC5NzQgORqwAREJPFXtCMGPQRmWk66efQpEy0K5esZLFYvDcC6VgNyKlFVQKZTB4CHh7GeH1NtY6n1TGyG/Wc9nVtznrIVRQjUTdSM1BWrXJIfIEwcUBtU6MUbY0UYMIm5IwUSKR19XZLrCxbkWxlViRxgqleLAIiW00ogH2hQygKAuI6tbliDdEoK7gDlLq1oFt1h+4JJpz4PDt9JuTuYyFNym73CX+IDh5AcXpk9O7Dt3TOiTVZkmpcxEzNLnhqEwWSeIF5JqCogoFbR44CLE8qvTDj6aYsREd5JFnoKs8OjEYKLbsUIK+6qsaSkr2kHJWRFSP5u33zZquWvCovSdjM5ITuyUjOzvjC/Ovb26Xo6qU0hrzcuHx9Xi+TFfrm1DkzQj+5D+2bNshTLLRd+3bYmfMnfVLJlBRtT2+fkDzhQ/U1lZUCoKwAlQQ3IUyRyXQ6G8R0s0nnnNAcQ9mBQB0j3uyvCYFL1SG+JAIIlg+Mi15fKXCI86YRbTxFwKBzKCl69923djK3taVNZpP+WNwcQqJ1c0Khpw3pk0VGIB1LFKh8/3QY8Knd9Qc9Bxr4rs9V+fuEGecldghJMk0K2QjimUjCi42uXLsmL2/R70HzwtKIEhQFYTs8QJTUpk2bbd/O/fb4ux+3n33yp+3Wmw7ZUF+vJ5OcOnpUrvKixTJC3WzaVyNISyH2yzOkPOQ9Mx19bEwA8UC9COTe3RphAU4oHqhLIHNFrDVxEm5hB0CT0GHgHUN9IyM6F3Cvd4I6MfqBD7+3E3sUNqgTWnq6un1A0d+cpA0bluy/QAOLcBCWXZUJjGahQdf4/DN9kj9FOhSyl4qTAs8cCzR7Qo7IHMvp6c+DQ5KRD9x/n8cukG11sqEZ64LYpKqSbUgnFKgudxy+w3a17vTlc1ayS9Za22B37D9kvfIKu691uZPyxH0P27ZWKRqhdnR8SoQ0m5qblYI0q1THYq8CjBVZPHAZQJAg8LgEhA03nQkAhpK64fiNW2iyBUNUJRJRtXKM1A4BJCpzEqBEn/zIezuJsTKAOCzzZq/cS+YmeLxUSoghF7IQIyKzKKUCMU3EGGss4js9rjp4lMiJij4iY5GoWIGbVshUBirJU+jt7bEmKagFIZryJqYm/VmIjfWyg3mFBpPnqBdISasBg30SWVKEibxs0uyqxeAYEemOWw/7pG7ivR994gnbr/rvvWW/5eNRuyxlM6d7mRzepQ7MpuUxlvAiiEKP+qGwPGtcu+MVZhTRA0ckOBcqJ84jV4EQ/4F69ADKjjTXxuZWn/hNKpN3CNc89M4HOgktwopbt26xBZkWZHJD6KAAUpFwLWH3iGy6IMYLQSmBdREdtRBcfyuCNS4s05waG+pt646tnpewc+cOXxqeFHyiWMwBppF4aVz70osvuRLjXTjrOzpcnLCIM/bu/gM32Szmn0w/3qgRE7YmhkbdjQaK27Zut927d/psodr2Jjtw12323LHX7Ni5Mz7TaFnVW87kbJhVM9UhzG1mrgZEdLHgYFE71JEQF9nMd4jkySu638WFdprqn7qewLqLT8SG6ENWEUmLzPxnNDt66x03d8KihPwW1SBSlAixsfIkjcUBYEYkhIWeiAKfuqlK4f45ioXKuBQTszD33bTPduzabg2NdZKbJdKk43byxEm73n3Nc8Tw3KaE1Le97UG7dPmKpysROtwiBUe8gYCPx20x97TVS0ykUouBZyiZjoIaGxmSXd6mOjjevJGJZLnlEhF79dwpW5CsP339ssVltzPPg7JwvbGGZsUVw6MjYt2oR/YgFFyFXIfNMRsx1/DY2JC3gCEcHeEaiM6n28FCM8EdEgu5p17tY2kbxEX0Z372Y52YEvUyldgQ9uMiyP4DB2xYHhcLVBPdQluScZiTt4JSispdZhXllvYWn8fL4hTtHe1GEOha93U7f+GidfV0OeHqmxps166dnlnOCjQs6Ma7XZDXyFVEAg0g/YiYQv+at4dtefXKFZf5BIho1MTMhPUO9ronh8nF2BXhyxqZdA1NbVbWWG1HT550yyIYmQ60PAvJE0kjoRBbe1CcyZrYLFTPedCHqHM3GCBKxGF+OqBk+aAzQCfZN1zDcI7o6l4fohHrgYRG8uig15hAE/25n//JzhFMHpUCOw6r8awcNinUMvp79sJ5VXTFM7lZoDOqXt66fZvtPbDfNmze6JW9KlSe03UXLl+wqZlJl0VNzU1+f2lZ0nuXDiyRBcCctkuXLtrePfvc1oWoiBk0OyuRvX7smIsGrATexkYAf2RoyJFb01Rjc9kFyycKLVaVtK6BHrnEtbZxw0axskw11WV2YsaOvvyar3SKvZ5Q55K+yny4BXmF89k0GktmlPkKKNOTzKVTJ4gTmUHpiSmgE1bXRocGUTLRVn8oYex2FBrczuYjvboEdCPLffa/QBrdvLG9892PPeYrQ9FQxsCYuMFEP1bzYCbly0desQ1qwC2HDtmmbVtsJjVnp06f8un9s1IyBJKr62p8aiYr90E0llphlJhZivQkooBRC9b1YurrWcnDhsbmN9gO0UQaKW86JGbaLNGgXvEXVCUkfs5fOm+rchQmM3I5l1M2mZ61OSFwYLA/iLlOTNmJl163P/n9L9nM0LhPQy2SzKiSXY2oiZeVWLJWzk2hkDuzIDde4kwUGRmZsXnJ6iZZKiAdvaFKeYcjBhCDkDYg8pp5qvI4R735ZIyPdiBeyLYhuITCjh7ct7MTObu+Y71NiKDcADpJAmFYZUk9xbph6MzBwQG7dv2qMes8LuKRdU22DeYHWhOE4oSM9g/biNzlqfFJafkBS8n/B8FMifJZ8EIHr4JkvgVqsrq6yomOnEdsEBifFxvz6j2I1yNTi5mdeyXP58U9MSkkGsmAZVTmYfeVLrtw9pyNdQ9YbKXAqkvLfZWsSnXi8WPHcfVl65bL/IpYiYBQIyAQYQPC1SJ4Wi49xGiuawhcbpVN4jWTExEBdALEC+Uum9vAa9/DAdV5OTDoK0eyjkd+9Rc+nkcG3XXPPb7uE9EnFphi+hSmUInkHYXAWphUIJpXqxK8gEgs0chKIQtCA0Gc0iLSOmtEMqwMKYVo3oZGh3zlz5q6Krmqk7Zh43qb0me8rNiX0d25U/ar5BW8xXu3zp87789vaWvxORo333Sbp62igMgFJrUIMynncy0yciDS/uwVFpNdlgmozvZR41jSTcO+gX6oId3QpPvMRgslWtpK7eRzr9rkiV7raGq2bU0dtldWB4H0FcmM1UKhFoWdDUYjICZExtkAgOFvEM0OjeAQT4VVbyKmIu96++15RME7H3u3DQ4P2d6DB+xK1zUPfPNSUpZQ4aaxITyQvFUIZaxGzlA6U1SZCI3pMj48bhvWdVhNktWZko5+kvNI1Y9K8T31g6esY0O7vJlaX++1oqrM3VoWO6Cyo2MjPmOytqbOZ/qgVFlEPC7/vSRRKpEx650Nl81OTvtoMgtNMMudQU9CnLGCAEGIIV9sQpSk4ZiPTOwj8EMyXvn2FruaGbI79x6yf/3yP9rqxGJA3O07hDgJY3mTkqwuIssSFe55wimUDXp9QFKEZQsJC7I5H8pjrov8z7/6nXyVzIe0DOHjp0+4gmAOAqbVBikk1nmrKKu0ZEGx2GXF2bZOjR4bnfQBRwLaLer5p779PX8LwOb1W1W3Ql8kOlla4vbe8NiQZPOcCDYmOSt5LOVCThijGgtqNPPLWI47MGvkije3uFxGprMaIBwinDhxWeYKRQe7ElDygI9QUiKzT0ziWhsPkQ2u5RtE8oU2tEGMpdICa9q1Xohtty9+4betcCli+7Zttw55qiyMJNo5sbBEiqN0WJBnzB54lm8uCxB+Iq85zn1sdED0jkdu61yVQT2xMG01zY3+RjmTDeijEZJvBNIlhYL5aPKwsHibJI8xXRhDIilv6ybGwGrtysVLHvFiSXBCOiPjIzY6MWJjU2OyKnL+eoXXjr7qI8ikX64uqgGyYc+fOe9EZOfVC+Oj404VXrvHNFkS4nBvx4ZHoY7PoGSNcwgFZzEExAAp88joIDrCRwcEBrxEOgITE62PVZBdWrSF6Tl79ptPWV9Xry+aWVFV6eUwHYD4ALoBcSBr1okLUikb4gXfA8IiHiAkOyZqgGiQLKQfevutncyGicSKbHxWiIiLnRCVYuWAsCxekRHL6bjkGY4iowY8EDm4W/Ly2JGjPkmEYflLly9JnsoW7euVAmGGTK2nkmKaQWByEJgXnJfDXyGWW5hL2YVzFyTbS3xVe6b+IwrmZuSyXuvWM93odFsXO5m4MD4/jSKoRGAFDU1smXYRo2BmDYTgd2DnSssLVchbNE2xOGtpNmWbOza5jQ0gsNXj4ihGHpYkN3EhymUDAyLKWmagFsK6N4xRpt5XR+ChMc2VZ+LMEI70szgih95+WyeB6pxsRLKxcQxgJeKoTMrDfCLmyLpdBDgIEuO24pqS8IG7XCCWQ+O2CtE/eOYZm19M2a233So3utqVI6JhVkqIwUtMG4ZJmDMMckeHxyQGWmVflsjmnFEF5YrL1WWCHe8Y5WUPvBqAVw8yjB8rkviQnMbt9dXo1FpEASh22xRUqf7uFMjA91e06JmM4PJ8tdkDNyuLy/JAsVCytmXrZrWZ7Eu1lTJUludvSMm6yy8kEwMJ1yuDcMR6EREgNVRwiA08PFBNfaI3v+1QJyxDr3AAeDMgyAslWTOstrzSk9LIN5ifmnUvhHUekiU4B3mfwso76vDvn376aQ8roqkJmKPx1elOANiRiNeMDPvr1675dNNhmWygHyXFs0E4SX/EG9iGpWB5KwZZ2rAZaVFMtfJRAZUXNsKpCSQhLKaTdlHUCUpslZe2slQLWY3ERAg9sqI2YUjKJZ6wKmCRHgWYeNWzQKnOQImxlhoRQpUtgiIm8Faxh/2XOlCPcMLi6YVihHhx5Jf++6+oDvRwTh6H7EcRlrXDGmXzCUa+rvj0+LSUScaXaYEtCwV9XtkxPjpmWzZvMd4MmkmJbXQ90TScAWw9OgwPi8AP744A3SSe0NOwXrFETaXkHEnRaHg6WSTy+7iGMTKcEXbyCyCkG/BCYwgCjsGpNJx1IoOxOwJm6hDMMn3yTm4WpmDVEMQAMyVZyXNW5uBiNiVZW6pODN5rwYiuE1btwMWFeHhiYUdSz1DmhvXhMzwXoDxwUKKHHritEwUgyWRNdY0uAuoqqt0YX4BNp9P+xqX2ljaXvZn0olg40KCYa8xnKNXDWRBobGTUJ7uxLg2FJ4rjqnils9fo0Jgfr6mslliolaWRNV6ChL2K8kF0gKApOQ5zxAFEDHaWTWFRI9awYRh9XB4buQMQEIUVIBaZitoVEkXkBVxnia3ZOTkiEluqrLS5FKBuIn6R0n0r6pxldZgvXiGXtUzih1deIZhxTljKhXIxQ2F5Ojzc6ViOQWAIymeYzRkSmmPRe9/1QGdLU4vLL/IPWP6/oqTMMvK0ElbkKxkVeBL4ig+f93T1eKP8nW5qjLOnKlQv8UCAm6QPMY7Ny6lg0SBSjgoRKWpkY32Do5Q1aRARvJ8OkQFh8MgwsZCrmFxUloY4IoRc8haI0nXJayRmSmA9IEAgDtJyJubV8Sl1Gut7LapDeXkv69MyxMSWU2etChTL4tSoysRqKJInxnIAtXKg8iIyM9UJ0mAx0DbkMO2lHjwKGcR35xxxCqAArdi3Tmikt+rNVrAUydnkzKQqELeLZ05bnh5QA/Gyk7IgJsZG5dbNSN7OWUVxqeXTatDcsi1OpC2WK5RHVuJR/un0vA3PjNnFni55OOqoqnLrHRiw2YVZNbDA1nW06jkTDG1YcVnM+of7hPxFOQDzvkbjCqtL5HRa6GEBDKYFJMvEEbOTvnRso9DOJG3eJzYkU433kyUk12fkxPT2s/JTyubIaC8UAvWXTWStcV2T3fXgIyJkqWWmem1TYcqqGsv9dWHLsxNWtJqzKnmddDhpqtSbJQAI4scw5UT8pWxaMjstZaa6FclbK5YQiqyKM6b8c3FR9dc1RcVRdfC8iLyoToEbhdy73n53J/KlUDJ0fXO7LcvuZFVQFA5IwvYjh4BgNWYRNifr0jDNn4A28dzBkUFbkAuN6XXtepel1TlM9cfjw1VFwaG4+uWGTkoeE3lrbGyS3M265sb+9KF4lcUCQygoVtQDKqAXUcWqyGj0S9d6ZDbVyaObcIUC+xfLPma8bV7igDTWEpVVXRW3BYmsq91DXk40LeUYzVl/VvJW9nO19EBTA6tIlfqwkK/Ep3qy5gMBcuqDicdbnRDC1JG6IO5AKiYYZhco5jixltC5QA67Tf3AO+7vzIiFZ8YmLSb7T5rNF6FsUuNhTSYwQxjiB3hHrPmCcY0VgCdE5Iy0yuKkPClVlODIBdm6xCkIvZ2/eNFHE4i6zUynnP3n59LeKGQ15k1g9EuuqdLYiyRNY0qhZH0kVeyNlVDXII9uYc5ny2NZsA4OfQA74gpjm+OIRGSfV4jQrCY1s8ibqJdt27oa+6Vf+mmbyZLyKZdeLI54IWDECoCsZoKoKyoMzDsUG4sq8Q5wj+Vqg/WRtey4txCWnd8QHaLSybTBZfD+Pds7o6r8prYOT5qbFMuVl5T6a4nvuv9+O3DggF26dMmWpeUZ+ocQgUgRMfQ/qyxF42JE9Ryz2qsa60zSws7rHhwIhtInpIRW1SkoijRmnayREXlbdUJOYMQHMw4ZmMSdZeQUJeeGuBDEnx6nLWIVlcG8BRoNO0MIYtEoPNxfMm7KdU9rRjYt5ld5tUUSBbZvZ4u96xPvt5efP2ZXLlxzeUunI3OT6mRiEzl1Kq42UT8ICcF8wQpktOQCQXHqwEg4n4wvBuYXAR1ZUKoL6MWEg9ujH37i8c60kJvPrlhH2zp79B2P2gMPPGjr5WuTQ1DX1Gz1tfX22osvOvxd2Osh3pvq5ZQaOiQ3lzyCWGnCvbvalkYbk6zmlfdYCFk1ND0vsSHRA4FZF5LkakZnQTeWPQqCJQRZNwZRAxpAABYEjaChZJuD0jKJKqJx2NreKHUEQ/Fl2lmKYHFszJ7cdcCaa+rt4tCIzWbnJeoW7KFH77GRrnG7dqHbg0j33Xevv3CQoSZscixX3HKez6ofPFcPfsNxCr/jlPCdnQARq5r6JBjdyzlSbDkX/eLnv9D5wH3320379ltzM2uAF1mFbFs8oBK0rDqLtcFGB4fcm0Ic5CU2JiWD+yU7z50/6yvO8XY5ch9wlxm23rJho78eb7BnUE7Gqox2WR5SLOXJisAkUkVmF6Z9kJHZ8XhPWCSqtkexiAlAXB8IVUWJgnEN6GDEoFoI5o11iAbWeiBS13etywP2Z44ds/ds3231FbLRRaB8LGq9vSftiY88Zq1VHbaubbMN8N7A46/b66+/7g4OnVIYZaoCRAzYHMdjVd/JdYD9Sfgja4ixQcSYdwDyVr+hFbObiPr520plAUV6Tp3Ms0KoSvZ4abEqSu4Yq36iWZCzVyVDv/wXf+VD40ztZB2xnr4Bm0rputISa+posVhZwg7fc4fVNDdYd1+3DV7vs8tnL7piZAmWAokFwotpWQawH3EG0VUmXI0d3LvfSqVMMMmWJAfF6668eL4cRXdgMOQ5z4vCfMRAHcx7hUblyIxNBW+IkEdg23fvtFpZORukyDr//Wftr555wYZLlq1246q97+cet46GW+1nPv7L/lYIZCRuNooJ58gzhYQ8bFQibRCrRO1jyAkZSyAcZebiSMR1h0bX8ull6RycRUdQn8jy9HQ+j5YTixfRAFhUttsJ9f4Pf/hDu3Dxgg309Lnp0dPXLzbab12yCJhozDjbqlDa0tHsC2WmllLqSSkfRID+IiuwV7Fl51m2T48QAqhArWxicsJ4SX9GPv6WDevkpLSKrUuM12ght3jzGmXwVyAZPSnWRTy1ypnBU5wTanmZ+awQzTuVJwlDijjkkD329oes73//b/vFt3/Adtx8n/3Vs/9io0XX7R3vvdsefP9nRPQv2PgMU2yHfLYOhIFgLMIBEYslUyES6ITwJLgwO4l6QUxfxVqfoJvPQITxYrSEK7JQyUV/47Of6ySwnVYvnZad++3vfdd4acSXv/xlu3jhop0+ccrjtlWCO9kppM/PsX6XWAZ2hQh4MYzaYhOvyA4WKIVWyRwhNbKMwRTIVhaU79jQIUui3F/jxUgFGTRoaSJc9fK8WMETZYIhTrmMOMOONAjzCNeaSSAEeuikTVvE4jL5RoRgPdWzawh0P/Ged9ro0Yt2+033mHwhuzB82sql2HYeuMPSywV28fx5JyTr+6JQ6XjW7MWOxhKBmMRHKqtZurZGjkxCxUd1rkqERC/goYnJJAL4BFTMgGKEmRb7SPJH3/f+zq9+7R/tD770JfvLv/myvfTqq5KHK76wTxnzwfQHS3YN9ArVORcJvM0zmUi6DYtWJMkCl5Shm4JlKRe1ppI8AnVKe2u7hyULxeoIfsRBTjur+JOQh/VBxjmZk2SGM4QOQlhyu4gYhhAwPhGsTEIsAaLu3rXLB0yHRFRyzdKSl8wceve73m1xdfKR06/b1m0dVj8XscX+abvzvY/ZbG5YYuq43f34hywaK7XuS1d9BUAGU4nKrd/AIvUxgSSI62JSeQBcch8kIhpAcYheNhR8OF2LYzeaZWzRI0df63zm+ed8CJ3lrVk0s6293T0Wgi9UHJZjXiw3VoiNOE5cl9/MS2MdRo9nSh62NLa4jcxyWvQ841n4+GhZlBOrR2OKkYFYKPWFKYWiAq2zUoy1cmtrhMgxPT94NUDUNjS1WltDo7+UsTARs4u91+38+XM2NzqljiQRrsEuDHbbK6+9YilZB0ndM7S0YB94/4fszCtHbV15qbVubLW+wX6rlgjbtG2H9EifWp+wxtYN7i5PTo/KLITVUaRCZjQmZ4ggjAgpYmEtYAn4IIE+w+9kzFN/aIFJSHvYCc9G09lMJ40mlEhPkTPG28y4eF5EnJ6Z83m/jJfhQLAho4hy3XTwoK+p6HMY1NMd7R1OQNbXZRlWX+tLv6kcCORlZeQY4EWxtKC/IkGKA/akU+EIUjEZqd22Y6e1tK/zFZ8Z2eBdjMdPHrerg72WkUKnQ2tjMsWW8jY2PWXT8iZqasosLoehSsi8MjhoieY6qy1LWmRiwvbuu8mm5MZ/+7nv2AOPf9SK8sV2rXtAIkPuskRPVEZyYYGI5K/rEpcYyXRwLbI3kK3uLWqDi2gTSKVdAI3XPBDj5TqUItdINa56OhPICSGNaRQGTghcAHs2vBjyoWBB7qEA5kAQGsSLYw4ESoGyuJfy6CwWxkS0MEBILgMBGK4lSYTnUQ6VIniN5uMYOxMEeeHF5ZE+T8YjP4Jp+LinFUJ/bGnV52Usyj5cKMS+kDhRvaSTrVzi6ejFc/b+j3/Ejj3/gnVYzLbcuteef/lHtn3rJtsi0XLi9GlbkOgCle7A6JmqhsrHXmbUgcyaQEFRH4gW0oiNT6wCaIEXGYoLd3zYdd5ffsWFaEw+3aDWJxcgf8jvYuc78QSIg2i4evWqE5VreSjnAqIGoTc2QnwkhOA0MOhIR3GuVr48s9eJgDEcTdlwD5nnbGfOnHMZR4diDlXLBq1WkdUiXKWskJZIzOpzBZaQ+TWnOhDXSDMpWh7XkqyVqoi8qIoSuzw6aE/+xHvs6nOv2o729T6X4uT5U7b/vtvd4pjC6pCSxrQL3rNDXEGolfjy4IvaxagM1gNE5JO2016IGeiHIg/FQgf+oAF7tKQk0Qly6AEuBLH8ZggHYocE5hOi8k5XPBqup1AewHfu47s4SMUTfyCZghmWcAAz35lRQ6+jCMQJsjMXZU/7bHSeKxFSJhubl9e6ApO7yzq2VdLaG4tLrGU+ax0LK7ZN7LxTzsg6ofbOxnW2p67RkoJqf89VwVWmkORlLp21tKyR6upau9h1xeqbm21ZXmj7csx279htL5x6xfbetssqpBvOnL0gsU6QvkgOlMRDPuCiAlWAcbPArQ3EAvShrWyIUDgUuvDpWNZ1mLI4QDhJ0WSypDPMGOEGTBCGWkAUhXIOe7Cvr89ZGcLTg6AvZBd6kZ0yXAbpeKhBOc494TGuZ0MW46zgx2/dssUeffRdvogG2TcMeML6C6m0NUgU1I7O2KFEpd1WVmO3VdXbNtVpjwjXoPIrtXdItk5NyrEZn7AiAWIqNWdWJhd0JmN7du2x7/7wB/bhj3zUrj/9su296RabnB+1XMmKbb7lkF27eNnm0hBMQJH5iMeItxYrxsWFYIAkaCPtYec3wApFqQNNbQzbHNLGXzrJxRCMG9hBYYhif+fOWiEQL3yAE0jQp5DwN+UE6Awq44a4vvPQkK1CsRCXqfXou95ln/nMZ/zVoIPiiJdfftlNHgjr4kAyeW5szDYsr9o7tu2yXTLvqoWMhJRO4UpGDCy1k1+yeFJsWx63scEJm8nmbLpYXCEZ2KIOScbkzUkhDspVf+C22y07MWs333Gz/Y8//T178K67bPfhw3bq5Cm1jbkPIlqh0CttL/2kegp9hcHqgGG7Q2KGYOGYE1L3hO0M6RStqCjvDC+EiNzIp5tbOg7qIDRbSMS3frLxUAiJNolQGe1E/glGICLmZWaRV/DwQw/axz/2MXvwwQcdGLxkE/8emRyMoUmeygJBqSKOpuSYZCRTd7e1WCM+vOQq4lTU1UP1nELZz6tZi1dX2Lpko526KiRWx21Vsph3C2Mebduw2Y6+9pptPnTAus9csAPbtlgsGZX1kLKWzeu8bt2yRmJFjJJIQUluiyJi7yU5D6zlE9i6EA1CQ6tQrr6x4ZnKgfBcCX0yohKVLOyEmBTATewh8tgolO9hQTcSFsKH1/GbnR7kE6+HDU5AtHzs4x+3L37xi+q4Zfv+979v169fs8sXz3ucgdWXkdXI2JwahDMxJweFBSuYMFJVV22VMrvk0YvbhTARdUWmEyZogSufvGRdgW2oavGIxCnZwSuS8fNCXok0f1tlrTXKYvnGKz+0Ow7fZnPDo3bb7n32zW/9ix161yNW11ht17t7JNKK9QTc32KBS7a92hAqZ+gSopZPjkEnPtl4xzhjfrQ9PK7OKOgMD9AzEANCh9AOieqoXNv4Hv7mGgoKPzE/UrI2WCLrkUcesScef9xuOXSLjcgM+8Y3vmFdXded2CCbuCwmGvfxTOQ8HRaWz3eIWyxzLp6NWGwxZ+U6RjoUCGFKd0GuSEZW3L3CXGbV1retM97ZfHF13pZLiq0+Jk9xet7iVeU2vZSy8uZ6W56Ytj01LRZJFtgLL33fDr39bT6Ef/HidQ8sUT+ULjEFcuIgJiIyqFfApdSZ3xAUwNBuRJojW7tnSsbjMScuF7OHPRQSPNzZOM53zuk/L5ShAOZeEWNICFWkBr370Uftve99ry86wetnCLYjZqgwQzk8GATEZGp59Enf2SgbZ4TyieOmpNBYLT8nOUiuWlTsplZaWVzcIEUTlzkWYUxPBI5GhDgRo2Bp0TbJDn+t/4rNql5xuekqzIrlojfVNNg/fetf7bFHHrOBc1dt+/YtNtB91WKRnG0+fLNYe9l6pLiXCLRnMcoEMNYqEycRasSqiMlByUk281p+EqiZUbqCDFZnk/jC3BJGbRgNfwO5N24QmR6AmKCH8wyP03gCKnQA+ass1DY/vyiPKyGUPmR3332X1VbXeBb5+fPnPYk5LJuyED/cS5nuqxdI48plJkaMu8gL5SWQ/DtxZZ/rpmcuy4hlxTtas7yUtmIRrYKGyqKLykZV4VRachhFl/bwZbI4YT2yryeKpHRlJyeE83J5Y6RMnbty3bbvP2ADp87ZBx5+p732nW/Ypg2N1n7TVlte5YWysp3Hs1bkL6qdc9lrpHPJTBsfn7WRwTHpFbNxiZfs3ILlFtM+8o01xcxRlDpBJ5e53vobNgiAWQaRQ5MMew9REW7IpfXr19l9995lhw7dauOTY3bhwgWf5sQaCNyDiKGTuDbc+A5xQSujvIgDfrPTAVwPC1IHriWtyJM/xCG5wrxl8kK9zsckZ0tWo1aqRouygFfEzQpp9FTEauubLaUyelgyoKbKeP0dHlddVZ1dHuqzXGmhNci9Le4btR07d9gPnn/W1u3YYuv37LWL4rSZ2Uk5GQuWnspaZi5nM+NTcnEjNjrUI5QuymQstRE5KOo6eY/qjHm8y8A7czAKSPL8gtcT37hBFBaWwFfGi6KhLNJGnAHlc++999ott9zshMcGJhbBWo4Qh4A2A5g3ympEgqNenQVi+e4pSQI1ZfM8PiEqZUBwPr28nIiv65akwJZKopaWW8+KePm5jJULSeXM7GSoXKhNLS2IbYt9VLmiMCGfgnVp5mxaZWRYyVTnSiVeyCI/cuqo7dm3104cec121DTb9oZW+9a/fds23LLTbr7zsPUPX7WrJ85YWXGrD3qmsHZW1enZOausStg1OSesHjIyOSGEysQUMZmuSvvTQi+LX/zfiIt0hQAoJAYICdgwL22bbNH9+/d5XGFwcMjOnTvrBIWIjmg9yL8j3/QwCAQxQSTHURIh4ZzQiAv901e3Df23NgYoqQQhP+7ziXZCq0SgZWQbp3WuUAQqlOtbLPQm5KKW8FJPlnslLkGnqNDostBbmLTKZIWNy6mYx24VcVekFOtKyzz3+G++/b/tvZ/4mB1/7iXblKy3zUL7088/bfUdNXZY7nGFvMjr/VM2Oj4kfOKak0mEbSv/ZHrG1Me2RJtl5SyxyL2+0z520BvlxdoQNNw5iJcGS7S1tvh8sR3bt/vQODNuQCqNxu93oqgDYAHYEaJBMNKcQCOEBd0QlXLZOcY5l7lrYoMdrcsWIhwl4qwlxSZ164F6FgpelttLQjJjchk1Ni8FVs6yLao9+QtZyb+IrAkEWHRh2ZoqazyRbyA1YxmVSZCblfhQQsU1lfbP3/+OfeBDH7F//vuvWVtpld29c7d95x++Yps3tNjGm3daaW2JvXTsOcndlK8LIfNVtnDO2ts3WnevbGMclKEB6XW1L/em1fOmWFCjSToDJYQFeUfv44+/x94lD4rRTZZQIaKFDOQmGg/7EUmCGCCXJAiIiBLypGEIrQ1CsvE7JDDfvXdVDnFRejwsx6e0qoN4losGcl+jQotQWl1cZpXRpAgbt3kptkgsanPTk5aU1dIiEVAoVJJH4Rk1aktMirEgq/ukPybTKRvP6B4pt9mVJQ+C10VLPGPo+68fsdt+4h2+Dk+se8Tu37jNrp86bouFadv54C47cPMuO3/2rLzICQFBnmas0s5fuOZcuriYkrMi60FepLdNbSAQ5cQtKSrqJE1y25bN9shDD9tN+w7YzQcP+lSlV1562TO2q+UtPSyb9fnnn3cigGxSfiBoSDgBwj9FXicOD6ITQCXfQ1ZBPKDMIGgxMVB9ol0JMLvtKnEAW7N7PrA4g4nKESG2SMRbnc96nHk+J/sSZ0KdUcJ8YNi9uMQth6UiiSipcxZ4AVElshwYwRiam7HR9LxFykv8ze0lOJAyqfLiwKePvGT3PvyAnReBGR+pT1baSH+3TS712Na9O+2+u+6zY68cFVqHbWExZH2sl0UbGx6yiABFvUj1J25CvkP0ne94eydBBwhx5MgRZ89Dhw655kfBMOnkor7zFpHTp087mgKC4bkFxGUjPAdxWZKF85QXbqEoYKNS7HSQWMWv5T42vofn6YDwO+/GSUjOrsj+ZLnuwkSRldRUeCiSBG1szqmZBWuQmcUy5p5NLrubdRaIP4jEssETllPd07JlcwTpRewFEYJINShraW6yF44dtYoNrXZVXDoulG6sbrLM9LD1HD1j6zo22js//H5bTk3bkZOv2czClM/xSC0sqoMjPljLvA+mlpGd7rPWZ6enOtHmhBNpJJmJh2+7zbZJzr726qse7OYFybFE3I4de10EILOPtElkbIDQgDg4IUH8E3aBxSEqn1gCEA7Uci074oB8XYiI/OWTRtJ5dAzfHfEiHjYriGaeWnpF/jsWg9iaySHTUizLcjQy6rw4qaCqQxlKVc/ETV6SLmCJWGK25BdMzM3ZiNq6GktYTXuLLegebFLefzEp4rxy6bw1b9pkc4srNtk1bLsLKq05XmlXT5+0ioakHX7yEdGjwn7wo5e8Q21VtrqUa06KjgWUqTuigdyLaDIe7yTThQVxCIjv3r3bnvreU75uFwrryuUr1qDjX/vaP8hySHksQO0XoWS8g04nLETWDlj1yQ8ICuogEt/ZGLUgoA7RCTV6Brfu5zyVAt1eOYivh4BuBjFJEmQsTmS1eGWZWEF4FNFLRCDeqZMTcVbKknJrx61K19YUxiUq1ImySyNx2Z16DhNb4rESX/ljWCblkOrRNzEqIhd6/sXIyJAUYpE1kE05OGwp1bGkrMpmj16x0uKkNTbUSSw8q06btYMP3mEf+fgTdvLiGTtzbsBKkLmyLGi+v+9ditXnbpRXlHUS4H3PE0/Ye977uO3YtctuO3ybtKp5Bk1NXa21sGDbxjZ7z6MP2/vf+xM2OTZqPT1daiMyU8QQ86HFC6JMBiH4kvVAO3mxEBg2hWCgl41OA6n+ehn1cqi8uBbicgzUOqLXOsfHp7Qz+5zkDTotJdWdrKwUQqM2Ljs0Mzkjr6pAtnipJfMSHcuyTrJygFRHli4QJmQbSyvod+/UqGzmiM0hJkT4OtW9QDbxSpZX6URtRp3fMzdps+sr7MTFa1YdrbZ9VZtt4LkT1vP8K1aytcE+9ksfNaubtuvHr8pTlQKT6FoVioukJMnccQ+NMa6DUmJYCqCKipPYRgMhEpbBpo5WX9GDReAvnL8gmXxJlgQxUKyMwBnwEVJ1CtONIFLI7pQDKiEu1/EJoViRhO8hukPih6KEMhAlPsSOCbUmt72zXFMv+cjygsSFSK/OYu6yrBk9s0r3lBaTqaszEgusucBUA94TX1iStEmVPbAwawvigiKJlULMqIxcWV27IqKv6FryEKbSC1YYKbaewRFxasR2dWy2Wv3+wz/4A3v+9FH7hV/5tP3iT3/Y+gcv2aTk8/RsVvI2pftlz9fWVOWRueGrBthBEe4vgXJiqqzDkJDhiLxlKJmGqIkqZMVlJ6ikwSTIzTNaoWOhfKU8Nlic8jgOQvFkeGc7hIeYoBni+UJvnkole5nn6nlkIZJ2xDWsxsGQOxqZkQpGjX3VJx0vlxfWLiDslR18T0WdHaypkflG/oPQqvpBsGIRZrG0wo4upezr/VftjJC6KoLHmSUpmYsbvSLzD7ObIZ8ZWRhLsvkb1LYmtfeR2iZ7V9s6K2gtsz89+4L9cGbA7nnobfaxn73f10j7yld+YP/6jeMei4h8+e/+Mk9wlwgWwy5oY8wpUMWQhxvHEhsorEAWyi4VcbGJncg6pra6lUGOA6tksIopCxFNiZiL0vRJEWvT1i3WLu+usqrSEc69yFy6ycWDkIn5BRu4qNEx5paxbiTRMwYAWYPBZTadIQXLmjXeKRIrdC4uOin+rHXg5a91mJrjyc28XZDFhCbnpuzpHz1nQ2PDjlph2eal5KolY3n/MemsxKNZfY95GKwbBnf6bB4aq09WrWYhu5aGJmvWTlIMmUvM35iempAVEaRlsVEH3tVGJg+pqj5jSMegcQhAQIZ3KWqqeDhbnSsxw8a5G3c27gt3lwTcr+8wBp/hxvGwfM6xh0wUbhy7cQvLCr+zh1v4zHAvFIgIC0NvfKFL1676UgtIE/K3Cb8GJFM7oSF/lKk/JEEQnFMdwvIl+nzO+NoWtiesO9/ZIp2f+zWvlYtKSlDpOE4OVn36TVRQwCB2zBNInqFCTO4h94MckInpcU/M8aSdrEw/lUkOM8BCpLOecZsMEqQDZUI21nsgtAuASyUGiWqyzjFVw5PkDTN8rxJHroi5mIZ8vSdY/HnL1q0e7kAlkAqBdADUZAXwm8+cyqZhEErkcwlD6ldhSbFdln/AQiMkpK/K8GCZ35h0Wk7PQfIg8XhlMHl+LH7CJCKyCHhtBonoTNHjPmLkvIKtqrTcmmXNtbW2WrMYhGdSDxJDkbrQFnWG9G2VSU0bmLoMbQGeM6u+IyFDIPmMAd0Xgifc2cIOZAu/h+fCT7bwHJ9vLYON4+HO8TeYaO2+t14bbuE9WN7UH0eeNDte7Hjh0kW71t3ltCtU/yMEsJkoyZ8hsAbF6jl8aCvAzqAO+hNb+bHwGeH+Y8D9r//pc6RRq4C1C/CzVCjShUY4x0gCIFFJo2MNfVZn4EXaLHjNMSQtNgF5i1liyEXi6uDJDlSmU2/bvs0am5rdOnbiqHy6B4AhbWsqeW2yeYgI65W1pDHtmezPG9eJ4HItC3TzLCxybBuIRnIp0o38w2aBwq1ogYt0abQJMSsHBFJd3LwiPIymVa7awmhdrFCGoNrMO7CZeYykzkrXjyI99cxZAY/1Ull6DvvEZ9oJ6KzyAOBiMj6LJVyjy7LUI2LCZIlPwKV+NdXVLl39heUqC9uKY0gpFgrHDvPOQByxqUehjS/55sB9cwtBdCOY+B6CPZSkHGP/P3U459luPB+e41h4f3gs3MLfbz2OkHMbT8d5GVtcPjOO/9jkhHX399nQyIgHBDCk2SRkVX7wLD7Z3ihbf14Htf3G5/yfnh35rf/4/8oDTix1VsZxdShEgXz8NwckRqg6Emc5jUmQSYuzMpK4WQcroEHCsqIkfuaijiXUAF6YzhJ7SCESzJB4RGYYf6bWmANMJUfiMnsal43sZ86zDgAAoCEA2Kf+qLMhLJKUT4xjwEBkifKQ7ARCcDchJrNJmKrDtdiTzGzJLC/Z+PyMTS6xDGrWF/et0E49MBF4XrFsRSYJj88Ga41Pzs+6+TM+MeVL+6EZ8GRY2m9+WpJdTFawKB9a3kpcqhN6cA3ahpWYWDO8rr7B/XcYkBwq6oK0J3wI8DB/YDiYi7YgobBxb9zoOO9w/XGN/vnvELjEI9zT4sTaxj0BcP2XH4MeNwKUAFEACvagXDYOvXk8/M725jWujVVvMARzs7RKQ0Oj6FdsQ6Mj/mpy5rI53URLv0//OYAdqEE5lE3x/A6OrZ1g49za13CLfODRx/I0HA8I454ZKawQgp0B8Xyurx4I1/DwlHY+meYPeBeXeSldMCTjK3bEZJNKqtbUVvmaCnU1tb4EKmVjFnhIUZ1VKZVJZVyFEmTBnlXHInkcROp4AIr0p1EE5PlNcP2NOC/PFNG4BtAToM/IXCBQDTN4/qzqxm8kP44I885mF+dt857tVlkvs0RUmhEgJ6cm7aEH3+ZlDo+N+DshhEPPNyNuPKf75sSwmEYs58IyCDyTpRB4cUmRHI7lWZ2T+z02NmET0gILksy0jWUS8H5vuflm61jX4ZMaAT7jjLzYFMbztnoH0VbAteJ9AI5poJ/R+QCUSMYAoD8O3KCzw0+2EGzhJxvPcvNkDbwhLcOdLSzD63TDzsa58DxlseFnFMclbfUbbPA7SdKl2sJCTbyN0ddZY5RJm3gs8JWAr4oV+7gt7KXy5caN5619DbfIw488pGPBZJRKFtzHy6RBurcoEazBw6xTf1+GAIstOZ+W6laHQk4SFwn+oPpwjkjtQjpWVpa7+sd2JVQMQPmkI/nuq6bCgQx+CMzkhzgR1QrsaaQT85VRs+SNAFAkNrNlkYw1tbW+8Byhi3E5UNSf8cAuljIfGJCUDtbcZJoaQTXAC/P4lDbph9qmepe+gK+yrMJ27dxpSdV9XI7VjKQ4k0CXVqQNypOWkak0OTsjME+59kE6Iilhoko5Xe0t7ZaZSdn4wKjbv5cvXbFjrx+zwf4Bt89vPXTI9u09YE2SusS0yCRgBmxdbb2k9rydO3vGx4JBLCAEpIzJYqLhV5A2B2huBFMIVAAYAi48H36yhWBjC8EXAjb8DDfKCK9Ha4Tlep3Wjgf3Ea4PpHbINGz4PrpA2NFzJMWRvkwgSKgfRsfGrbu3zxckQDKrQMcWnIlP4Rpm7XmeX4/Ttbbd+Oxwi9z+wJ157Cxi9DwsDMMwg5bFn8gwpbOwO9gIBTMs6TaaPGQkGTk2CaKkAo8vBSHQ0RQaRmgGqUd0AmeExQG4zsM6Ahcgxu5zKStTBfWPXeqTVbWjgqgXDMIaIThsYQo2DSE6jEMFqAEmDtqlCxd93RFAiZRlrJrFYqkv5bIq2gLjGiVxX4KIASxeYc8KZT293dYj22yCldJSM/6OlWqBvKahzmkyxyQuNIzqzUtvyKbAM56dmnWg9vFihcFhZygA6Pk6+mOQCZAzRYfFEbCBmZrIKj6sUMFaK41SsUyMRSuRLefOm0tc7eoz6MkWdDAAxEkOcqNwkrjQ+xjg6M/lFEDyj8As8KFe/w1ovTjfuI+YI+VyPJSk3BPs/nPtXsrUF4ajea7OITvZ3JbllJcF06kNYr5StZ0oN5K3SzRCAJKUwJACTBA6b9ynUt98hrbwMwSw1+f2h+7Ml5UFb0tmEtVidtFDTSxE6OvsRQVSdTDSjxuQjFQI8CIVPaSjRwakUmV1DeMuqGqkpat2VV4K3SUr9iv2n4ecMAfWgO02tnZ3BiGiCOjcrJ0OwMFiuRAWz0G60olIYUBM7j+dzTA08wOQVhBwWuoede1MqXpxH+V75EMSGAcIDcBSJrzc3adn6l7Mhv7hQRuUyRCVNqlqqPHXu2AGYTphmtBujwhkyBdlpg5Re5lO7DIDsL154fzEyJgzEROfcUIxh1h2al1zq+ixaiNDIx554HWzddIizY3Ntr69w9ata3V7GJ2KOYNkDcHkQNXz2aBDAORAWoaf4Uanc00IerYQCOHmQLhhZ+N5bwVOuNHT/s+Bt6bipR30n/tIXO1YUB8ScKdM+pF3vzPznkkvl69f8yUKCTXysnyEAiYoK5Pw0iUEpZtDqrc/35/3ZvsiH/35D+cD+zbhYORFQwCOzaWfq4yIJBqSklfIkowhZ0rf6XA6UE9w1U/h/Mccs6ADZZDr00dmtSNZ6XQWE6ICSBR9eaNCqAfIC6AgnHeWdhbEVDM8D4CZPJgIwchIzKWoz9UQiKkvUhrJC/lGx4JXltMebHMIQHCd1xzk9MysuJy5F6w4hdSGBXmJM7blitrC1CwWrOO1YcgD6kLiIetaIm1J6s7JicT84IUhq7RJzybQf/nSRTt/9rwN9A86w5KATcQhcERL3ISZkT2cWQgS9gC228z6zizUdS3Ntm/XbqvWd18SRm0AfNDEqUznaWcD0JwLj4XH2WhzuLPdeI7trb/ZOIZQuPG+t27+HDniCFiW982LRvzges6BGV2lHU2geug7s0zjpcTegxcXMtsV86FfNjA4K5ZpCrgJQ4bPvvH5/sy1+kb+6u/+OM9alCxNzrGK6koHBZ3tXKKHAScA5wt1AER1sq8SyA4oiWkyZKWKkxzAtFsA6OliknIAlPs9SVGER1K5NPWGcS3hH5QNldQx2qoODNUQasQVCffpGJ0bTAUWAGSqUBb2N+YCXjznuGdweNgmJe0AMmttiAyuutQ4WxLzAFxMCZiQdT5xCLHDYWQczPrmRrd1AS7hPyQxmf1Uz50/iCoa4HBQFgF3mIln8IKrMUnbnu5eX2+JJXwInRGfJtRHhm1qTlJfjhrMPzo86oMh4XKV5JhUSRI11dW6c9fU1CwmTTpN2aAcg0HQ8g2JSkf72eD/cHMq67qg4wMg+W99+JVrAHkrSMLtDbBo54rguuBa0uSCARMxlAt1BpMCu9fv02Wu2cCAGJy3tRcJnKy8Tlog7wDo6uuV4ybTToKHUn3CLPfzxODRvv1Y/b7zra/l4S6cl2tXrxqvkUBqETxn9AcJgtREBXvMTqoUEDrwRAQ/ph0p6mm+Ou7XoiZuaDxx0oBw2qmUGuHMwMm1y96oFr/X7iVsAkGoM8B2w0THwlxIOg87u6SsxNfqr6qSKREvCqYc6jmYGMyW8/X7BDBWNGcKC1EDQn1MyOLtDswhYvlPTCSIjg0GcTFFkARkBfNIGADaQC82RuxW5MTReTTSHRLRjLXy5uRwDQwMS6r026xMFuKyrJgDUJmXD02mJyZtRGZJZiHtK0ww0SGtZ5OvVBwrUcMDO7lUUhpbfEPbOmuRLZxEq6gvEnJ+JFGcLphl0Jf6+KpA6hd+0yeBUIDpSW4IHDl2rgm/O83pH115Y9+x8Zu+eOtxwpgINvdHCCGITixvR7+woQ3YoSlRp8CmBejS3Dj1ojFP7B/st3PyTXj3d7n6ZEHMjRSm1vQb9ztzUj+w9cdf+q95EsGYdIDhjhqmQ7HRsNVIPq1SZ2OfYXPRaKpOQV4ZVSQgVmCDUQnSxMONB0MUJCqfXOu2j8oB8DgJ4eYEXKOLfw++OiFU4zeOuSTWNx921rFwgKGmtsaXiOYZrIOI3Y4UTi3yXoZJSTOZFpJiQfJD3h05XnvFwAKLI3isUVyPpkFqE/qibGxkluJnmSmYg2eRm4+NxsQHnDxQyGQQJAs76yoSHkqUqA6S6gAZdUkojUXRBuQAElLDmWXN71V10tDggPV2dbmTNy8JrRKsYDWQPNCZBSYxz3BfGLGrKq+wtuYWz++tUBnYl9CFjEWAQf8EebfYrNAZEAPcoM/Yb6Rz0DeBRKYv/Zz2cHMhwjVr9/KdJQd8wET9H5oxITbYABvHw7IpL2QotBPaEHrCrDD3gITHdYE4IvoRnQhxhcYNn0mNI//tv30h7+pcBXACaQSYfN0DSVqmoo6pMJwYxtv9Zj0cp4pCUd1uVqxVikagKrguUEtUNDQDIJ3+1qQxUldfvLyASFy99scPbXxSjid/qF66NSC+biUsQ9QjAD/nCR9Ffa4yCwzDhNRtbGLMiQOReB625LJsLMouFphhIKQyE0SyuaxLAswlXoxXLvuZl3nCJDhZjBriIMIUPNsdL4GOZyfLS23jpo2+VFh9WYNgJ3tNLZflLbpQRRJRigTImA2OD9jlyxd9wXuGsnkb7KUL54OEcknbeoFyQ0Mbcxf9dQ4sCI2WgWasAQE9GaCBKdrb2zzNl8gJ9j5t9oEe1R+iYv7gSOsWHQuca2x06vMmLKEgh4K+oW+DPnmzL0KJ68DUJ/cTLQKIoeRmC8tgD+/nO1sIbvoDTU9ZnIMxiyXw5tU3l7qv25QcOBJC8ZXQ3sSFAbKbjfTzQ++4v7O1vd02bd2sgqK+qAcdiWpF8rS3tbkqRgpTEHYaMoCHAniXuNRXlQPcvAiEVVOdIi4+1QD+9B1JSZkAj52OcC/U20sjuS0gpn9/47d2FeVEoMuEAqQKncCrgFHTMAPn4U4K4E0MXOOOGUO2MyxEOuvxV4ZiuQjibd602TasXy/TYsJHBrExWfIckGMmYDMTbcD8gQbe6boPU4FoAKqezkDCY9sisTPprKczpzOB6p+TdM6yMBX2rJ5cpLYwPLy5rcNu3nvAdm7ZamWxhNWWV1lTQ5OP5uV17Sfe9357+K67bd/OnbZp4wbbqj5qkt3NG3pYuYY488RsygdHJuZmfL7LmEyk6fk5Z7qCqFhETqG/F0/Pow0wP1R0SopO/EIaQyv61tP9kIj6839rAMQsDBOh6FXdtmbq6b+1LQRnuIVAZgvPQb+g/wPVj4kRhj2DDLm4r7pG3/ISMSJN2PVoSTYvU3vkb776p+DCuXhR0oQFAHCi/PXEOoETwtg68wB538i8OAHnAkBg01IRHkyYjCV+meet+qiicLSkMPUFcGu7E0H3+DkXQ9p0DU10iRIc0eY3irC6Rg6SKqOyGKBQrXT/GrzdbmIhF0ZpWKsUwMFQpPkxJYbY8MZNG/wdVgA1XGsJSYWpwDpPHENyMoMCiQcokbgw8CZJUCQwzhkAhfFoB4ztuQtIaQEoKxQwcINEkJdmJbI96+SAtTa2WqtsUiIJqwIj0RUc3vKKcjFCMJeJd8gmBNqB/ut24uRJGxsbkR3bYOsaBWKZKf7aKTFfojxpParfd7//lD3zw2dtlOw79ZOvEqQ2A6kCxKJszZjAWpks8/hwq5iBuax0Pss1Ba9+DswrB1RAav+gDA6piS4MPL9D9Pady9b6kb7jMyyD68NzoQQOt+A8fQ9wA9sXWoZSnbK5hnBskRi4SnSDlryjgeVVfYlVCQAXThKuVDS6eccGn49KWMklIoXoAs+110WYELySzqXTls2eFtjd1+PSB6DgiAASgECsF17FvmPdkiD/IUjtQ0JzHFUH1+M8qJk+4IF0oMMJP/E8pAAqm7pU11ZbLCkwlsTUwRX+Jo4NAuLuPbt9GHXf/v2+4luFgMD1DPuydizrbiGJiQ7QPuwpRvbq8NJ5VaGeiwbBBga83EsYy1/PQgKNmxPLPgqH4wbY9u7ZI5Xc7K/c7uvtdT+AtEs2XqzZ2tJqdfqsLqtwf2BRYIsK0EWUrXuWlzI+OIOaTsvJw37g+YQhl7PBxDXyLXbu3G3rJGGPnjluQ3OTNp5ZsFQkZ3sP32rXRwft1LVLNpaes/K6GiutrvQUwgWkrGgKPQEg0pNUUN5Qwsgi7/xB4xAv5QWeAB06ex6KtBSgxpwAAwiQ0LTgnEtEfTqwBbBgB8ZsmBWhcxYMW0NLNugeAhN6h+fBEngITYXwOsri2QxA8XDSAkgZgEbQmiw7Qosu9f/lO/+QJ+OKcBig4CIkKSoVAx8nhIXTeOcNdhOr2DG2fv36dZ8oHUoPzqEmETjFkrqk8FMxWkulyWdgkTcazChYEJcUgQT2wFlSZcQsSEOGar0eAh3J1Tg/rBbNGjMMjcIonrooiYcqQcTTbqQr5s727dvc1iMBmjqxrCzDxuQP+JtUZA/2ydNnEILnutmj+mzctMlBTH2Za3f6zBm3+WEmNurss0TVVuqNfQw4YEKJMQEikHx0ui8gpHvKiXjombzUDi1GXVgSDIlOzJKK+2z/fIHaKTOFIXKOy54oiPOujgk7feGsXZQtzIraU2Ku0YlxMeaMq9Kh4WFf2ZWMtbkJ0YRFozNSrytyfiLEqFUv1QQoqakSDnIGJX0xl+qlXckjoX0OIvrArxNNJLEBj5sPa9IThxCgsftInV8fhuPU8dyncjgHAF2ici/3AXQV7teqTHcgHaxvOnMIS948w6q2+BTUCzON9ylNzkxbr3A6KlsfJzryytEf5FE3JAF3CYwAhgwrOh6VSSNQo1TI46FCPkOoPOjKlSt2/PhxH94sV4eQ8USlWIvXdbs2uAuzgnKRynxno9LYkCzpyJps3Bs2BG+eClInXk3J68kAnoNbO2UgPWEY6sl75zjGMowsoIqUTEh6wwRcj2SlLYzUwZCAhmA4RMQ04MVUAI6JS2xci0YJVzBg4IM20iE4ZGzQg7JJwMc+o1cIrAN8QMH6GmgUcjpIpsd+hqmIbLCeJyYVw80VAg6DEaj4YAFUaRaZLpUsIyzmiMiZo+yJxQl79oc/lDYZ8EgGGgGmpK6szphmsEfH0BZI2VkxNwImiBOLKVQur/pg4StsU/oF+jDq2FDf4I4sAsMBqY3BJtroedhrxzAH6V/Azf1gwP2UtX6DHiFdOAZ9AS+f/A6v4z6u45NrA8EWrPjDNdCH82gEnDJ/c7zqxlA9r7Mn7zvy2c/9Up6k7K3btnmwHkkKUWgIr9UEQPzmAZ7uJ2nJHHWAyLI+mAvHZZexmAqSqArPdm1pSU+ykQlCaCnkOCqJesJGRDWTYEGwnnDIsiQyjQkaKeKpk4ld0uEkm/BMBgzIrYAERDZQUdi7aAlCd8OqG+ZAlcwK1xyAXA4X0mlweMCHhctKy92WWicGxOMmogCAKZ/cBwhNaM1zCVTHkydP+Vp8vKqTV+65AwZN6AB1IAyBtKIzkVIxMVVNY50lK8tsWTblnFQ9I3GLuo84LwzLYuK8GYMchpb6Jtu6cYu1N7dZMlbix+dn52XjLdjFy5esW/Y5y4GwDChaCEZipXc6laWXkRGYWuxk8c0tBG/EgL7sc2KuZbXfMpK4q6JjjCiQJJskPTO8i6PFVqW6Eplg5R9/DYocVMwrkpXC+HB+LZIEfdg45vsaANnZQkCG4A3NxTeu1x4Cn+9cgxkR7hxDuABcBAWmK+30tzTrt/f5r33mU3mAxLqmrD2FE8MYP1IPFUhHEczHUakmI0sdijc9oI7GA2xvb7eRsVFfrwppwNs677/7HpfOqpYTeWpGKkySgEmwjjgapMpslB1XW1snwOhaAZt8TRpBeAnuI/HGJba4nhv57VJGZSJNAA8qhfgmi0Ew1l8iSXvu/Hn3zHk3Aq8bJPQFKFFFODowSmVljVeFDWmK6dHISyL1PLQKC9JgajD9iEl23T3dLhlpL7M0YAoI6CEb6qF6sdQfIMmp/9o3d1jT+jbmo5paYqVVZZ6rTKYd3j1JSeo6W17MesShMCcJqGPMLM8TAUgt+QIRgz39vno+DEiaKMBFQxLqSspZWxFomS61tLpshfIDIsXBcPWShADDqvMZmVZorRldM6W6TS7Y8rwQjO0tIQRImK6UWcKmLFH/NduG9RusVZ69R4zULx76Up/5NC4+9RvQOfDWPtk5B7BvBGYI3PBYCGZ2vrNxHAlLGzkGPR3A0hSsX+6mh3oLUyrU2pHPf+YX8hTMzkjRzh07HKQMvyXLkhLRpW7Uk2Opp3vBqEM6G1UOqAEp0pb357AiNGPtFZWo8SoHytDwoB4Ws+07d7o6BxjjU5Mqp8ZVN9xPwsmoGID8hrDReOyE2HIZqZIU9jOjLYXeMIAMkWZmp10yeL6AvHvqcpucmJhsOd5nASBr5cSwzApOIQv/UDblzMgEITsLZiCxaKM6DAnMCBpvmaadMHF3V7e/y83flq268ww6wk0ktRXVzkuhKkornZF4beS69R1WLclPxIEkdNa7SctkwKxAg6hXjNeVM3rmC15kWLty0Z06zziTRVIoBK4s8epJaSQxEYzr+RKYHGJEJoUD4GkS5lOSqtjaokOFtFRlTZXnVSOFWVaXPbWasUyBaLmStesXrtmiTAp3HvMyn4rjlpBdWxZLWltjkCdBslQAMO26zgfeZWe48gRUEijUHQvah59FV+gS7uFvNoAYgjrcwVII3vC68DjP5X4d8O+0nbah8XlW5Cc/9O68inH1TZL1jt27bO++fR5ewpbCkGeMHpGNJCTlj5xTVAhvCyD3ljcUItqZcQCoUNXYpAAPdVYlIlI/lk6cl2eI44YEpMGoMiqVEPhcBc7Mu1fpqY76LI7GrCJZbXXV9VYtE8STMSRV1WSX1IyUTc8GieAMx5L5dV7ODGGs1vYWvw4NkZakw/kqSSZsfGLUE90JZFNHpgcB4k3rN7pEQ2oCaIaRySGA4Fw7MjjinYeap407d+003tqI5mmQui8pKfP8BJjZ7WQBG3CjvXyIU0yK2mMtIdqGVoFOHl/FWRHz8x0nE5WYTQU5sdjf2M+YaqhtmBR6kpVGv3hwXuAivMdLCNBsMCPCBCGAAKlsqrPp4kXrWRq38rpKgVWSOZ210esDduWl08447TIVWmsb/C2+G1rbPXdC1cXvFGi0qy6r+mTadLgJSmI+dGsAvBslKSAMhVAIYs7xGQL1RvCGgGVHArNBe0DPOY6F5UX+83/+pTxODgtiL6hDmNHAi1rJrDp95pRt2rzVw1DEOMmnRKo11DXKhGjyN6DNyRabnmZl20IP3NME5m7xrlPsRbLeMTlgBDqKoVXilwDcR8BUZ97Gw6gcjs71q10OJOzLjes6jBeHxQrjlsuqk3QfHId9DCBFJjFc8CbzagGRDLAeScZUekEMIXNnMeXScPuO7d4eNAJ2c40YCcKRtEI6IRMhX33tZdnTtZKYpEdmpDmW5b0SsiLjK+ZrUfHChPkFVgoTw6mO2JxJ3Y+24uVkrPOPdCTODWgRBgTVwyFROgCG5DfAxtTxyaICI4zvklx/4ahkbSUTR2WL6jeSNnACBQiAILFHFEanvdzwHMNbOEzQBXpTN8qPJuXw1JVaYa2kdGTVtm/ZbpvXbbDR/iH7u7/8sp1+5ZTVSHsA3saaBjHxBtKxQZNoxTP1XZ2FRgEDLL9ECmgyrjJlI3t3vGULTQA+2UKA3ri9Fbj0SwjyEMShpOb4G8D9b3/8hTwBaV4cUynVzXpNLGuP2cBQKWqIyjKHiMrNy/DnO2EiHDNWkJibm/FzxILLErK70up0OQME231ZJW1NLc1uI7JmKxKnVnbiQP+Aq0dmSbCYzLrWNn9xz9nTZ+zq5StuU+Ho8UaMckkBIg9smAeYM0i6IjkaSBfevowtjTlRUAT7BC/m4fmDQ4PWsX6dRzCw2VhJDVsSU6BS5SORn/nBM+5BY3bAxDAO9zJ8LZw6AQHLBtnlAAvGQ02zgj3mAtcSZ2TkMFjtMzC/wkEWT5bWNbyJmVAaGgugIoUBH50DoJGmSFXqwqibHqyOWpNaOkcH0s0BIwQS16WTRKMPBetk2MnsbOAP+3puOW3pyIp1bFrv8eT+7j47eeKkXbnUZSZNvEXHmwmJigZMu8fGlVJ2G5N3TriJoLJoE/QAb4Q0Ye5gNOxNc4ErMQHD34CSvqHunL4RxJwPr6Et9IEzo3aOhdeGn3797//tb+ddtcD5AiSGPmPDZOSIlM7JHA9eiClbUMQm7kolqZ6PuEl6QMiEPPWkbFmTTRplBUs9hw4FWJgG2L60nhfXk0IYgpGYZ1rOG6M8zZKwLOA70NtnQwI2Hn+0gDTDuFccKVUqSYnqx8yIqi4QkQEIdo88iOloNGvZYNMS1gJc/MY+LJUdFyso9hxZwEL47JVXX/E5YISICGcBchiNRuDM8QzO8UyYFpXPezZR42gWlvxCAiHdfCJkPOF0C0NJbE5wfVIW93Etjg9BdZeOqrMa6bQF0Cz8BkgC82HZwU99KEf/6R8MatIMS2LkYJCFnfPgyaW0yqRvgAx1hqk9XVXPX5T24x1GRC0uX+5Ru6tlYq33aBGRBR/C51G6lzry2kg9yMsHYIHzhtQPwEm16HO0YQA4r+YbTBQMWtwAvrU9PBckX1FIMHWI9vKb4WE+vR3OMGrLr/3xZ2R+0UDt+sTo590TABXvtaQ8eOMUj3PO5mFrBVOIc6WOEx8Uv/lLn6PSWqxRQCgJyYMtim2KpOJ6xs/5BKCMNBE2Y2ZEz/Uud3KYBVDBNBud/8EPfuChKjqP2ChvvOUNCDBPlUwEOh67NbATg3Aa9eI7QEBKIkEZyoYZmRHBazPLY6VkA7pqZx7byOiIawPaCKDYABC0oQMgGlKWc4AM4gESPhn5YpCkuDhIvmbzT/8edKh3yNpv95IFSE++X7veQbhGWzrXAas+eLM8P+rfg85d2/0jkHRsaKIArGuBfx13Z0Z/aAL8E2xuBj+gB/PupmXf49gRL0VAYIokRVNPYFfZzMAgew0zh3WYyK9mkAVa8QYynkk9w52NOgbPDvb/b+eC9gTH2bmOPmT/fzoe+eU/+BX9DrgcCUGn8AmH4snigNFpgJMdwKLKcC74jhfui3lgzwn8ZPkzRXt1edVBQnnugYpwAfBRO1F/W/lGOUM+bUcSF+LMS+3WCMiuJqV2CUldOn/Brly76vmxDIfecstBBw/P9mdSNxE4zIrCdgRgdDzPCySbdpkU1I/4KPZpQU5SSXYzzERHQwzowHfKDXcf4JC0Rq1DI9qDE8TzKR8JD2MCMtacQDrQGWxepgBEuRA+1FIAgA37no3z4f7jWwA+v4lfXkeYEhAHncmzXIjoXn9fto5xHTfprOeKEKVggqaI5f2wInOFcvVEW8oFs7Xrmho92sAag8zyKE0G6Z8MXmChOpNJjPursKmTvgNYBnJ4JltY//AzPE5dQrpwLqw39AhpFbafc9CVT37fKGXD+/26X/3Sp1UnSRU9AwniQENk6yKkAg/1cJUqimdMKKcsKZVP6EXHWGWSpe/xztPz6lB19qoIg63qQXnAqo0OphJkUEFQFvEuFMjXd3S4dAWkM5PTtnnjZh+1YZV4xtdRubQf6Q8jsMgHo3Q0jA6j8Tg4gJVc2baWVpuQswhDIG3pHGzqVIoX70o6CLy8A4yXwFMP/vTFt5BogJT6AvrwGLSBMWgDsVsGBBhy5li5tBKDLBA4l2MmSDD7NewYJ7Y6PgBUoLn8GL+1ezfTGcGHb/SHO1x6fuiMcYo+eWO0So6YToj5xMSiAUkqMBvlkrTOKBx5CTybSA3vwAne9r+WR6K6LmVJEsr6oMiSpC8vwEDaMjMaiUv73CSgduCBdsi25lnQEgcA+5aYsDOm6ks7w7Yi7T38py0EXfjdWesGRg/Ph7R7E7yUBaiRzn6pgPs/PpMn0E6libXytjxXFZKiDKuS+Mzi7v6uWxGC17sCXEyDnEAO+Fj0HY6GOFSEjmcqBg/BnoLQSG4SQBgEYMQGhwg6oDYBCUF91oX80fMv+uACITYkE8F3Oo0/TAc6LuRCDxmpHozWEbmggWgDoODj3roGU2Be5SFfMINwiliVDykEcXx6Pe1y+xD1F+QWhxvEg5lhDJ5JR0JMRuCQ7jA093paIO0sKfH7iXx41EB15TwM6CNQOke9vA2qr4N37TkugVVG2PE5Dqz1FGaNj47RZgepHBcxH20FrKqGg9UBDmH16Ywj0KDuqRsRV4aQsfMzDIRI0q5KU7Aia3UNiUGsR1FgVZUVug6gYNYAokCdUwfqDZ1VlbBqa3Rcy03RFtafDVpwnnM/DkZMsDVND110nGMIIz4RGpxjC691GoX7f/rDX8/DsdAM54MHMYQJ+JBsQ/LIE4zBV1Q5cFlwA3WBrcSO58/IVvAmQ4FWAI2Xlfi6UThFzKPHqUMiMYsgSK5R41QZJCFOENKRJB+iCiyiRoXJwDr5+vHASYrJXMnKgZHURe0jfbmHsXWytRjkAERBo3nF+doLTUl3FJBCgqFJaCghKogBUjzFT51Du7kGAgEOynIVrMpy7Y3E4/uNBCYiwz3UgXQ8jkNDzBtCfPxm6JpBEBw77wxd5+pXG5qJ50veOEOR60E5SDOWA8Dxol34HYAUxkcaO0BgSZ0nTMgUJPKJSbj2elMGHevwZp0I2c1qA/P0EDxoTclj4zVOpbLRZycn3BlrlAApFljVYNULqVgYCCCVQbt5ts7oHDOkcUAlJIIHOY14Np83bjAUDBOCFJ+KygFoaMhG2QgJaAmzv8EIqjeCgY17/fPTf/g5tJJfWCNw+ptv5OH7+LuePdQXLGqBVCPTKCtQsHqLr6KoSqBEkHzEPmkoobICKKGOYGrL0OCQ1JHsQQE36LQCbzhxS0A4RwhJRMd+pXJuGqhBVB5p+qPnX7CoVFxtRY1LS0A4Oz3j8+N4Jq97RvpgiyLtADcDABAORwNmJF+XKERATAFY/5MUjQMX5DvgyElqyS6HmHQWz4HQ3hGqr3voqh+/oR2Sk5Jw3pCAPB/GvXz5ikcpPClIZQAYwOaaSAKAYduNGzeK3gxBCxwCXdjRABn1G7Rd9iZiFMdL9MaxYhksWd6e/4CZEytKuC0ai7MmLLkHJNqkLL8sJ1JtI2F9BaFSWmVL+qQfVLhn+7E0PouO835Cpg+VyAeYl/lWrDrVSVgw+ZF+IAUTSY7JRx3dRFBdvM6iE7F86MlgSEBewoaMbkEk/sGQAQNBM7Q359EKgBANVyS88L5yX1dDOxgtjklKEx9WGdCYY5Qd9J7qdMdj93TCjwSsZ2eCVWLKGBDQztstSuNSc2p0uQBVIY4u0sNYgJZBBtZ2xcwYJvlDDcfGRN0SmwXYkZwaKhOCBOqKkgorXJWkTotjM7KP9S+TWvIkE8wNRukI/i+qbGzUvpEBu97XbQOjQz6IMSt1HxVTkGzB0C1DmKyiSJ4EI2nCoYhV4CYJ0h3QsWj48NiQq8vZ+WmfMeBTadRGIhpIZt7IgQSDsEH4Rzvk0W9UsajmzIxWIURFByLdsP8ILbGkM4lC2XTGX2JMDikMqjs9TMbMC+qLNEyIiTJikq7ePisSXcHlfCrtqYrzs7LfXWsA3BWby2Qtrc8CTDSBnEXZeWZxmZ7LFLfCVRcctbUNNjG7aKNTcw74IktZbGXOGqLL1qhrIqtLNiP6jIquvAYrqX6Xt2FxMVJSdCovTUooCfwSXGgwGD1YY1z9ok/A5hpENOOdasDQoaiystJ0bq/rLyfaItlDhtdtAYNrd8dMopy1FyiHawlNYvvSbw5YmS1oQgBfJLscsOLsIgD8uGRhmGwVLVT/fO6PvyDmEqIR3UgXOlEdVqKGVEi104nT45NuHrCeAOqQRezwzCEURj0dhJhnHJ84J2X5dBeVRWJ3Vp3BitA0iPDJknbARD4EAx14/ORCZFYk5VUxEsp97TLVi/Vmr125bmPDYx7BYLWXlqYmV3W8jravp8dBho3My+tRu1O6Z1ZAwKlgkIQEdswhZjLwzmESviVu3b5EyqFq2Zh9C+Epw2mh8zk5LtiHbIGdqO90inaOslY66h2aSSB4eTyPa1jsrVd17B8e0b2iVUOdm0uE3YiV+ltaGOvX43ijICoTc4znByv9M4giwJPmp3JlL8lsw0FGcOYslZY5kpXzaUKyBEBcj42tzlh+fsyay2K2df06q2xZZ89eGrJUgcCvsovly6yIYSEa8W40HHF0Zossqv9IVqqXVgATSESm4GMDs7EGBaoeAQGwCDdijkAXaMFx6OdaiuPaASJSlY3flOnghs66PryWTzZAzvUuZdf6hevYuTeU9pE//eof5UlEIXGaWb0e+BYBKwS0aklQGrYgYDIki9o4fux1LwAVgW3H+DkFkStAlhGhEtSwN0Cd6eEmnWdFHHrTX0xNQ9VZi6gF/RV4Vr7UgnSbZ+hLTaARWGwPoniiysioA5gX+DXVN1qrwItUHxse9dVgWFyfdcgyqbUUySUmE5IGGXfpytAshKBeDBFv3LTebXfaxHw4d65EFO8B6qffgAPVpqq41KTetJ1EEy6kDVh7/FQ3GC9ZISeWzDdG7VjS3IP842O+w9R0ULmYjPRBhsmx3yjT8xj0iW+B9PMOVdmMxHEdbkpUEi6+OG9xmQGYIWJzm5MWm5bGmlctCyVhOxoStmdzqz304O226/AtEhRm/+P3/8bOXR6wlGgjFai+TboUI48XB7JQ0o9n4jwSn4VGOG0wEliAkdwvEPNTLwQCQkRokkSUrS+6htEBv1f9DcDYaRNgD4HKb7YbARseDz/ZuZ6d75TjtrX6g+vZog/ee2fn6qJEt+w7VdESheJ62RbYt0FIKeLJLbXVtdbe1m733f+Avefxx+2Btz1kd9x5l911l/b7HrSb9u/3ju+TGsRpwxYGtP4cylIHeQOplCpIp2M7wbXYiIKN55ICjgIRr4ARMYElJvBFJYFLKkutuqHWF90gWYdZAEQpmFkLh+KwLeq5Ip8D1Ic/JSgIgaXdWWPSYFTmwZJNTwdLj1I+ap+JjsDTnRmAqLpJYLqeQxW6dFUbUJuBI4f1J8KvgY6OhNO4L8xZDh0N6kIuBsPh5IQQI8/IlMLeRdJTLh2EGqQ+2PvEhTkf1Tmm/RTKJAFcCdVvndqxq7bJNtc1uil39co1q2lotrom+Qi5tJUVE9kw27ClxZo72rydp147a0NdAq60JHYtEQVAySTRfXv32ObNmxxcAAQAU1dGQx1MNEqVxDlEA7pE4Zg+Q0kLI4dayW3/td2v084Zpx1gX/sd3uvHnX4yGdaAGY6S8jzoGB7nOuhHHaMbm5s6mepRKRXWJgLs3bnbHrzvfnv4wbfZbYdutc0bNtn6jvU+25WFk31IVY5alJtRiaoI3mhlba11iBBVZRXW09XtjSWC4LFESVsa7p60aktnomJxqggbMRVjZmHeunt6fWUTXNuEAEujgtzSFX+zUU1ttS8WV1rOa7IlZeRE9ksVjw6NgTdPkfQkHtmtzDBAFTsXSyohERg6Bpsk4YyNj7r9hLeM2QIjEQqkIJccAhB2rQf8RUAIB6E5xzHqzk4HBFIhGJrlmC/aJzMolDiAH+aA4C5lVQmfkqJzIqCDlk4J6BMwBKYN5povgypJPSBHd7y319qiMbtv1x67a/9BK0uUujNYWVdvJVLxC7NT8iFYnX3cGtpqbdPWDaJ9zLKzGZsenpKJ1WrveeJxu/veux2s2JY9Pd1uJiDNcHwI+6EZwmiMt1XnqDPRhcBUCMw4+g7JTxtCIDrtoKl2+o9jtMk32utt5kMCbM30gD60HeHDczzmr0/KBEOJkqSVqX0cpySv6/lXXsxjkOMVM8LlUkJnfVx7rQMJcYF0B4EKC0M+VIGCo+IQ1U43RW20t9u++pW/t8GBPpd6eLuoE1YIp6ETk1Me42VUjpmrLF8KUEmKLq2s8EmRTJBsaW+xxtaWYGxdoFWPq9K8xTrm2VcDvf125cJl6+/Rc2TrEXmQuJaNvhLYcgKuSOM2JDFmIhCoO+xa/liwQM3xDmJmQ2tTi5iiUo8JBjSw0yEuDgltg2CobgeWnAykIxuA57pQykOXALB0ogArpg0lisdXnWq8aZWpN6qPvjsz6DD0Yd0Gn98nmi3J5myXP1Hf0myskD5+8bK1zKbtoR277N5Dh61CkndeuuGrzz1n1wTaxo2NNjnTZYXJrN39yGF76N2PyCTZYMsTUXvlhRN29MQZGxgbCRLLVXaYkcZIIFI2qCM1IkIhR0+CAL+EDUCxuUmgyqJdCXNiLr4BJjU6YEZpHuEFoNE2ko8AZ2gCcYzffFIuIEULcw87xx3Eegb3wORcDzbZnb6T167ruSpMxOVBODAQUTpCoMHJkNRTBbmB48z9yenhiG9CT7z0g4TyK5cu28UL521gsN9DaUyjmZwiShFkLzGyxnRjJJMKdbMgIgeMmCPZUsmKUoE24fYsHmelQEQydlNbi3vDA4MD1nXtqqR5r61OL0qvqBhVLy7AxwRmhqAhKDYa866WpEWcomtbcTH5EQwlclidI1soALOkX6LYGurrrUWOG0uB+kABABVBs5gvgHdtg/AwkONv7TffWQcAhkfN+bstpCWWxFC8npNy6AD32FU2gC1U27O6Z1Z1ZQ0IoioAAVuaemOq8TJzzJBKOXXrN2+0LY311vf8j6xhOW8P3HTI7j50lxXGy+zC8LidGxm04dSoLRVN27b9HdaxvdnWbe2wDdsPqLAme+qfvm0/ePqHNqk+IMEcyQoAqDwDCwzvUk/6CjBjUrnkVP+HYIQRw2NsMGuyjDUngnUkOEc7Oc93yuITdQ+2KJdnhOfDcpxZ9Aw0D9Kc7UYm4B6n8w3fI/m5+byv/k3hAqW8LpUk4gmYJF7wMgqIOjg4aH39fTY+OuZJLzh009NTvrTRxNiYj3ZRKE5JmUBIlhm2JVNzNm3aZKyFhVobHw8WR0ay0Cks6AFQeTNPbX2Nz7ogwsAMiampiQCg1N/bENiTEBxHSIYxLRTQAidHLfLfxEIhCrYiK9GQkwvhhFa3i7PLGTEiU7rnfWQQRiuUJMFcIjLBYAGxa3IwWKfWQzjQQzTyZ4s+0BRV6MRX/QFumKFFnNRVqp4HKLjHCa7dW6HjSBlfCkntYWBhambaQ3vQDUAQXSCMSBlMwWGR7Ufuv9s2irb1Ol++sGLVmULbv+Mma9qyy/oFyFfOvGzjkWE733fKkpVRu/f+O+zdT3zQrHaHdV3qtae/831/Nzh9xOAPwggJVy1nkQahGWEa6h4sDxq0DwfRw4BrewA69mBumLOyaI9kZIfR0bDQLLg2cLYCoIpwupY/pwW/g0O+EU2AXgQFEKZk3CFggrL0bMpQXSP5pWx+RScW5K3zLkEIOCwC9rOOlWyfQYGUeClAQ72MyrvH8aLCZdoZOZuXKsArrq2r9QwjXrLo74hQuUg+T6RZkipRAwIVXiA7M+WAoMFu20XkaAm0vk6ZgIgdSn6t2mD5rM5L5QeCDtUqKeGSSTYQEkKd7OPlkhqAFQcJqQLIKZ81GrCpke4QkJ0xeZ7PKo3kWKRZ8EPgI+RXW11tDQ31nrVGgJ6OIL7NgEggHYKYYtDBqgu/qYNoAAjJdMPcIDRGfgDPoy4QHUeS0S06i3VhS8srJMoiNjw6YheuXJYtO+iAoh1VZZVqk+zcWJHlIqvSJFP2yN23WYdonO8eseLrU7azYZPtP3i3VUs7jaxM2PHBo3Z56JwNjVyTb9JsH/mZT1l5x16L17bbsVeP2de+8pU1MyhQ09SNeVyEOX31cB9941Vcwfs36CtoC50BHscCGgSgpv3hqBbXICXfBFoggTkWRgUC8AaSk+P85j42AMvO5oyvc1zHfRynvFAKRz7/H37V55wxKbBXxv/Q6KiLfYLqgBUvHvunrb3dJZevsaXzhKJQiRABY94lrsRLXpIeKTqbmvf8W2ZFwH3pBXnScQBGvmrCqgSK/r5ej+ticxJshmCt7a2SkqUCbtonX7LUPKmSTA8Bq8xewFEkuwwbCPvMl/rXJ1zMQIg3ThIUoLIBLKab4Fx4cFwSErMC8FB/4pikYGJi8Jt2EYxHcjJVn9AfdjXEo2wPglO+yg6ctECisiGFYSRej04SfFkp778gkB86cMtOK6bET4zK1le5jCr6LFYx27I8dJZXIkw1OTrpCfn+TJh5ac73n/rA++x9t95rV//tRzZ2+rptbt5khw7fbu17Nlp/rt+mchN27uIxu9592Spb2+3JX/6MNW3cZTOi5aWTF+zcqTM2N7/gTA0Toe18Lp2YlnoSdcAcor5EFXBySYMsiARRICJECBCA5A4q4Tm/LgAbwAaM/IZmrIPhDCKtR48gqDjOdSFwoV+o0SgrYI43JTXfuYbjTueGutp8eAJpEY75Ix2w1ygUxPNQdqQB59k5zk4jmN5CZ6HakJR8YrsCXCILSDcGKrge9USOLLkQYWILz6HSlM+wn6Dm1/nyQtpdvboKknZQx7vElmSjIRCIcmgHxOaYe6QCKXXmOeTsAjAcBaQr8UnqjZNFnTAXaDvz3tAQKkTPDGw/8iF45RVaJqQP9jJl025WGS9XO0vxD1RWkEaoesrxnF1M2Yz22SU5XaKBJ/dIqFSXlFtRVs+QNiEmGk+W2Xh6zronR32VmqKYOkz9UaG2x5bVpoUli5WW2Fw8bzMydfZu22Gf/tjP2OT5azZ1/JLV5SJ28/49tu3uW2xpNWW9o132+qWTdqr3st0pJ+3Wt73NGtt2Wno6a9/+xvdseEQCSFqwOFHqSx4xgyQWl8SUbZZZnLVkgmR2AQeml1b1xZZN9msR76MmjTPi2jQWw5TgnICo60Jg8ck3gBqCmY1+5nuobek7BAPH6NtAcIiOAmkIVLAJnhy86i+eEykqivpqjUg7HgBw2LmI44h6HgbyKSiYkCeOXHso13A+BD8b50JQs3EdUhuJzXAo+a3cRxiGMgEAv7kfUFA+AGNHutP8wKYK1BPls7Pxm/KpA/fzyXoQJI6zkbeAfU4qItfiINHWWTEXZXA9v9mpC5KHneeGdeMcoKVcFkNhyg/n0DTsMNzk7LRNzUuyiMC8fRgTw80I9XxEz1gt0qe+i1Lqfj2T9Q1WJKUEACIfc6L51NKCTawsWUpmk8xKKxMzFkt7LcuUyS1kZINXejplRqZPsUDctK7NPvWxT1hydtFGTpyxiCT0Hdt3246De62gqth6ZgftePd5+/6rz9vHPvlJu+c9T4qUJTY/NmffeuppG5BTFy1Su2VrI0lZTAUQphdmLCbuyqsuEWnRIPYuwEVld6/yaih8k8CxLirMq830RdAnN/bNjZ/QmT38Df3Yw2voG1CuHvaVd9CmbkLecJ49NBfY8/5iEAHURb8awMV8p8N4GL/DAviko7guFPdcw/3sAJAdIz0EPVv44BCYMADXUQbcx845GsMWMgFb4GkG6iN8ZnA8UDPhM6kzG+UDPOoY1g1wcz33U3a97HEewXPdNBK3c5wyuAam4V0FxHoxC7D9aFNYBp+hM4IkLygRA7OugZ6fEHCL8+pUffdliwjQ8zB9MoMgnpd2WUhbkQR7kUwgOmhWJsPsStbmBYQF7elVRhWXfZ0IXkKcnZeDJslblM75yo654gIbyMx6VOVnPvQR29/aYYNHTljubJft61hv22/aaWXr6mx4fty+/9qPbDqbtpvvvdvuf+/7TA6AXTx/2Y4fP2N9Q+NWFCdRp8Tr7jkDMlVK5QyuqO151YnE8kDrMWSPz4B8RUgU6Tw2KTHewF6FfnyyhwBjp2/Z2fjNefqaY/ST4012va/DnAoWoAmvDT9vLFPOYkFneICCQuCGF/CbTqWDQ9BwPUCg05Cg5CswjIpEBUBczzVs3AdIkUxIPXa+h1KNHQl/43NvrCC7Z0w5gd5kAC9f1yMpKCNYqokFmpf8HO/MZRVEchVUxBuaJIilSrKqDpgHtIndUztVXkj4gBbBLIeQIVQbfxZtYLCBcX2y2ir0yShWVKqzXCq1dqXAGmTsN0l2tAi+fDZa1Bp1vF3ydkdple2pbbKDDa22t77ZNlXWWCMmjZ7B6FhSjFIliUpoWqzsbWS4lchMXCYK8V5ydetbW3zY/IevvGwpSeH7HrjfxkfHbahfDt7UnFUlKqx143Yrk7S8cvGSjckMqasrl2lQavUyfQpECyI3ZL3FZOtinxN3jsWSIhH9Rz9Im0Vkhgm0ugAEQQj/AL5BbsGboa+QfvQb9AylaiiYuI7z4Tl2rg36U+3VNVzrWOBB2kIHnj5yBlC/ROTMSOLi6b5pKnAjGw/hHIUgtVCbbDyIc/wGvFwDWINJgzL61yoUgpEt/OTe8DMERLiF9914bUgEj6tq57s3aq0cWkv4iGNhfcOG852d54TlUh72O5IQaYpKUmF+zoeo9QcTbtmyxXdMg1OnTtp3v/s9Gxwa9Zgv7cpK+vEy6dbWZmuqqrY62WVVKqp0adUqxRuVciirBZjKQtnzYuYYL4UhgUh1YYZteULgkPQihBZROXnZ4NdGh+zY9Qt2erjXRgvk1JTJsdXz6A1iwqwPVuQAU9tlhZUUxqypucnm81kbHh+1GtnJn//UL1rqUo/lLvba+oKE3Xxgn1Xu3WrdE7327Ze/Y10LA/Zbf/B7lly3XhI1L8l7xZ567mVbiaAtSY+U1pXdzWu9grRVUVhAYYZygcwIHFOGeLM5BpRksug6og7eR2u794royR7Snc8QM1wTCpLwOJ8MOiDBWTIr3Fyo3CBY6D/HRGNjvaOEg2xvnFDhN35nAwA8hN+hJEYCwQUc4xzX85stvI+N8vn91mNsNx77f/qui9e+/Hgd2SgHjuRXWL8fu1cbd79xhOvVEZXy5HEoiTVv377dM7a2rr3YmugJiz1flKQibZNBlkuXLsspDF7VKt9AbZfDlVmyDt1fr85uERAPNLfbrroma4pJGwkEFZJSZXLgHAFS/3kfYNEP1VO95U7ICvUlkJ+M20Bq1k7399ix3i47NzVrGdnkiwLvxPKiTfFyb4Ge0ci4pHdtVHZubb0VVZTanOzR0Ykxm5+Zti/84n+w5tSqTR87bx3V9bZr906rbKmy6zM99srVI7ZQlLXHP/5T1rRrj7+P+NKlLnv12ClbFIfESD+NxsUoDJ3LPJGkhUFFbkstzOlTdr9MonhJkTBATJyRr6CvbtwBYghafofaOuwffnM+3DgHbqAHQ+3+XcfAHFqc/uYejvMZaWlpegMRXHjjxgPCTx4S3gRo2SiMgsOKcJzrqFy4hWWE242/vQL6HR4Lv1Nu+Fv/S9oHI1kZ2a5wKRuS1Buk5/Ncr5sIyb3EQBmKpnzXHmoWLynZuGmTr0C+fn2HbdBOXXHemKmB+UKIirJ4LrSgfBiT9rCjTSgP7cR57iWEmJuetuTCom2Q7XnH+vV2e8dWWy9HCslbTLhrVfSK0rvUHBpLNOOuSxX7pq/LkshZtXNemJ6TRJvOLNuJ09ftzOCQXckt2FBpxNKyo+ex/6TGK2OlVhMr84mm1Y0NVlZT7QM3w7wIRbb5k4+8y+7ff9AuvXLMWgTw2w8dtJqNDdY7etn+4dv/ZNv377NDDz1oTfrMC5xXLlyx46fO2dD4jKol+3ZZtngRC7zAYJJ0MiuKVcdCOZn5iNS1GIUICVEJ2hFiA7qE/Rj0X7BBN2gballoz37jdcSDydQjY4+y/by0i4946hjaMcRYVDZgJ19C4FEBHhKKcqQqO8ep1FsrGILsxo1z4f5/+s3z2ELQv3UPt/B6RvZWVCdGb0JHi3PUxdfH1QawABTRC/IueAXATTfdZI88/LA98cTj9rA+d2zb5u9zwEZ98Uc/shMnjvv7yEhgYfImgwZOB5WLfcsnbcd5ZQ4eQIa4hGaQQkhrwn2YAGqVmEgOmyQngwZedbUTrU52l8mZyhdJAgFgeW2eGinphemY133ERjPSAsTNGXLGPt1e2y6JXeTx9ClW1dG1cbUzomsJt6lHPL+DdFLWwl3f0mZNlQKwVPip65dtID1rhx+8z65dvWbjYsq4KrNh3TrbvH6D/eD7z9jC1IxtlJ1clGSlHlbFzEujBDnV9AITYYkmMKJG8hJaRkgRM6fcb0HLERuH8whDEq4EQ/RN2Jf0Nf0U9jnn+H7j77Cfve/1lWlgIQ7DGSH0Bb/ZORcpK0v6XT9289rG9xCY4cP4/dZjYUU5ziedz/bWst66hWqD7cYGsIW/CcVg25Hswhsu3YtXQzwzSdcRmmJImReW7N+/33bt2uVhNladZArN1NS0GhvYUuzcK5lh1ZXlLk0hBBv1oCzawHUQBwnLbxgChqE+3MNnaPNzfjGd8iHyhMooV9PrpRTqVyLWpE5vEYhrpOrj6t+CVUFNXjpgZrE5Ig9RAS6i65Ba5IAs6VzWnSDZxfqLiDGuLEzZ966eteeunrfhgmWXvFk0ilBfUVJu5RExrK6vLC23tnWtHje+0N9lwzMT1t7UaB9/13st3Tdo8bkFu1UaZ+P6NhuZG7UXTrxs85Ele/RjH7D2wzdbgYA6NjhsJ09fkPnQp36Ew6TVxGmMeLLmMEPgqcy8pDu5CeAArRs4ZtAFunm/iS70b3iM31xzo9DjE1q/cYxr1DuMxjpo13DEfaGQ4zq/try8VJ//d8CEgOLzxhvCY+H21mvZwuv4P7wyLCf8zjUOeq7y63VOUkhX+TUcJ9DMNcyJYniZ9/gSS8UWxZsnJstG+IspRORNsMoipQX1otFvps6FdUAyzE5P+fFgCf6o512QYISDRocwogRIQ2cCSRsugkFHwAAQEwCL4oTfvcHlAmzNohy0xWWrzuasTu1pkHSulP1anhAAmCYhCVaie1mNkek+JjvRvXjmWKlOmBF0GfHV1eJCW5HXPinmOzLeZ/82cNGOzQ7bpMqJyRmLF8Stqajckjl583pWXXuLvzQ7KmaZkU16+vwZq29qsPc98k5rXS6ymePn7b5bbtF1tTaXnxfAL9ulwWt2x8P32Z47Dltp+zo5STm7Jgfv7PnrNjgwIa2Wl2YplbkA8HBgpXVc48t8E92hgydnqSnY/UhnT9oSDRl8CrdQcLAxHYoNetN30JTNh8ZFTzQdGj8EdQhw7ud7RFKMfv7/uYVgpJJwD9sb4HOQBKBgpwUhWNh4GBXhk3BUEEIp1DHUD54m8V6M/SD5mnNIvzape5ZD4s3m/gKVySl3kpCkDCPSEICFRAwAGTQMlU6dQoBRXwDG8fA6Vkb0ZG2du5GgnOM37cRJ4zj1oT185xwrJ9JpYbyYodoIx8QkCcmMSgCs8svkuJXKxq1Qu+rFfA26rkb1KMkTy5X1oN3TMfOiUx666bsjFoZW56jPpTR1SudkPy9I4p2dn7QXB67bq0M91pNNW07MGytn4ECAV9+XRWNWV1FjFZK+5HTMpeZsYHLcBqWF7r/pNvvEO5+wYz/8oa4zu2n3NtvQ0Wgjo9326usvWfOWdttz/x3WeHCPWWmZD0kfO37aLl7pU50Sls1I9S8JWCsy15iNLdMnF5lXPWWbqk9525Kare9EsKURcnLiV8ACkhrmlKkjRpyRgJHqEZuJBQTajOrITBU0YzAjPO5hPpZcDRYOZFkDSeO1fvBZK///ApcOCzsUIAAAwBHuIWg5BzOFualsHAtBDMcGgGKNgogkXpWkaLOkaLPAWmlxgRhQcA07Q3xTY1M2J4eD51AO5kIIzlCl8Gzqxs73/w9v//XtWZLdiX1x8+b196b3lZXlbVd1V3u0RTfcDAaDITgEF/kgLYqShqSoJcO1RKOhKKX0MOTSk/4B6knkkkQ9jJY0QxLEYIaDAdr7rq4uX5WVld5dm9dk5tX3s88vMn+VqAbwpLgZec7vnDhhdnxjx947nLwWQEff9K6+5PV846RGRPCs0kn4DmxOPPe5beLpYcbL71q/E38xzlQSRjSTniPqW5sL0OcC3vlw2EPh2EfCSY4FWCcDwqWAdDEc1Z60w3kLccS+hAHUici/bVplR5QxjB2g3J2ebbeS3nub6+0n1y+371z+sL1680pbidI0mZ5jfml/mw8HngjZ7Sa0NDM/zARLHq6lR7ly40bNH/l7//q/3pZffaPtvH+uPROl7re+8oU2t2+mffcnf9YubVxrj37+pfbCb3+tzT5y0rzRdvX6Svvzb/2gvfqjNyKqLyU/URKX0xuFo26sR5mbSO8TOd8MudthRhRja+XIv+tRHpdTd9YfDgM5s+3o4cPN0bKO2roT7ryQBm1+hIEO7Xc1opd64bn7dB7RnZsIt/trAbdH4kPzBoDLM5XpOjwfwGwOroklNhSRYFfyAMN2nadOnayu/sknnyiOZUjWBiEEfvNkAUomcTirjw9GQ8cdxSG9XpBeCL+BU9qA7Hvvet6866AUJ78U4PY0gFK4bssGVF4auK48GtzwWwMQr7gAm699y9iEQiJHp+rqa7lNyLQ38Uyl/AubO23/dsAbrng8oD0WpevEVDjw9HxbSv409t2AlcRgl/G6v7uZvKfCiAwRK+7dC43nltqdNNwrd6KAXbnQvn/+/faLm1fbzaQ3efhAGKM5zWlAkZ3tnGmv27mkZTLTlfXl9t7Vi+3q+XPtH/y7/+t2OuA+/70ftPnV9fZrL3+iPfXKC215J+LFaz9qF+7dbp/7W7/Vjr7wdNt7+GBbOHCk3Vheb/+v/+oftl/+7JeR2efbratrEX32t9mphWp8dyPDr0U82drZTAeRhrNvPoxnp1274RDD7dCsUNNmo+jChFXWODFOGpJGHEk8CbS6cqvoqy56HXN9GLjoPzurw/qrnYrle0QqSgSBcmWod/8JVEDQ1Z8+/ehoyc/+egd4tPdbt24WSBUDcDpnLABGc1VZQNLTtKrBsnETWjrYuIc5qedAC4C+97tzZGF7g5DH2sgk4kmBrcQXMlm6+xRG/n2nrLYb9b2da8htndPzvuFZIygVOAYJcCfd4e5MaBEwsR7sCWjmtiP3hi0f2sx1bbudjLz4CO4bGfDQzFSbD8qLfAH+vbDMu/FOZ+8LGPMwXXVkyxYOHbDfm55ry6H/pTtb7bsfvt9+Gs57cc/ddn06eVicj4w7WATMm9gXJW8p3NF+F5uJF7D++3/6J+3p6Ap/5+vfaE+GMfz0j/5Je+HA4fa5p59tJ05GMl/Y237y4dvt/J6NdvBTz7Qv/O5vtT2R02dDj1tXrraf/fl325/+yQ/DpA6EVrOhNYYDmXfDZZcjIoRRzZhotSd1vdz2H9xfc6Nvray098LpJ0J700+3wuSu3lwOnfclv6FlOLOzJvRcTGOADme8euDQfiKa4l8LuH10ilCtheC6VsCS93ClviGHYV9gZVJhxGcjZX4CLEAwiyuNJYU0T2GQP4EKACodUyMDJGkVyEKLxdmFNhW5CaB65jnvuxd3B1QHbi+sZ9IQzu8CWvJv5hfTVrXgytugSNQQa/I22A9T3hDUeyM4mq0GkAclcoiPacz+sWEJdf7DnTTie4l7J1fz3dmg5wLUfeGCB5L9fRt32v6tNO4tyltrxyLnHw14Dwbsc3vZMVMxkRvuy9/KVfSOXLmb3iTc1/xRsyF2w2EvR4Z+feVm+8mty+3nm7fajYBlMyLXTuIlc87di3gVxe+4SfJhIjfWltvq5J32g1/8tN26cb399pe+0v7m577UVn7yy7b99gft8QD5udOnykS2MXu3vbt2qb23erl94uufbU986rm277FHTCZud6+utNffutn+9Duvth/+5OdtJXoH82ANzWr4KfvQQ9m1yDYF0T/yGwNYJ9smDLHIsVtEpNqxJkDeDaMK5YvmXK9H1+4mZmeMsg8BOJWi0oGk9oXNW4Jzd2ZdmaNKs5cpKyGYnxwpxfl++Nb8W1tvDhNpZIIyUzbRhXADnIqGmkrpGeRoq37zBdy4dJb1x3Wg+r6/dxVeXNK6D8DkA9f1Tj46mD0LNu43mB5PB35P2zvON5571htAj8dzDdgmFcUtNfBwOquK+YmA1TMauZ2A5vOtNQN7Q9vDKfZCZLvpNPJHE+/RvHssitbhcMfdPJcPVXMn2dhO/PfIHqngPQHu1E4anlbCKBwmsJI439lcbz9cudJ+vnKtnY9svLEQrX7/gTYVMMknqNsngcxpWNt6MWdcODFJw3vuzOPtc8+9EEVytv3gH/037UwUv0+fOdNeDIiX9s+2c9fPtas7y23uzOH26Bdebgdefg4g0oam2rtvv9f+8T/+o/b97/wkwE1ZJ6PYbu1pa8tbIWx6oHB+yqfJOCvpbQGZOLW4HzXSU9y4EjHDCrrQJ+KQOtcjojca6AF7r1p1NLVnz25xnmTc+QEcwDke38YQWpCNI5zG+MQTTw6bRaTSVKpIbPiBAxMHPjz/YXvtl6/VGQqvvvpqEZ43h0F45qs6RTHyDpmRoN5Bd9+nbuSlP+dM+tZtcD1cvxfu45x3Cs1rTH7LLwK4mkObFPJ8LM7R1d8Qx/AudCpHHBoagB5n1GUJH0DtTob86S0YzwFresIy/2jfkS/JpmU9Trl27tq5fKUthrvOpuHOBKD7AuJHA/DTe6fb6YDmkShvRyMKTOMwYVt30wVvzeTbFJUMjINHkY/yF0TXgzTUcNQo/O2DyL6vr91qv1i72d7dWW/X8v1mmMVWxIR7RY+IJSn73J30PqvDrvF7wvFu57sLKzda+rT2dID6O5/7fFt7+1zb+MUb7cDKenvp9CPtlZeeaVPzk+3q9nK71FZbOzHXjnz2sXb0+cfagYiFbe+xdj1ixL/4k++0P/5v/7z9KMrc+kaLGHA0+H4kdNhTiwPsBm+tms1WVk0FDe2WFgergiH0vWnwtkJVzl4v5FsrUGCvnqfYu8ePHqkTv4GTr8WPb7xRQ5oq/pVXXqnnRIDPfOYzxV3/8T/+x2mp79TYvr0V/uiP/qg2rnvxpU+0z33h8+0/+8/+sxpCJUZ0cLmSFZm9PCcSVMbiXAful/sx4JbXQ4x6ifvP4rtzD0Q4LWUJZ8dtxTEOWmH6M2ft+o1D9+edm3IIxPfvheHH7713xb73BIg2MynZOZxwMn5PRHHbUNl2dSeUDlbSxaXbPrDQjhxKNxzN+k78UsC+f32rHQ/IFzd2Ij5Mtk8cP9mOJC9zCh+mYxrjXdcAy84y00nXnN4yp404727KtB2QUtzeWF9pvwgQ37u91m4A/kIaUZSsvcxcV661Q9MRvwL+25Ytrd9uiwcPts10vpeXr7dr169G4YoCGdHvy8+/EBl4f/vghz9pl3/5y/aZZ59pn/nEi+3AoaW2MbnSLu69HDn7Wtt/4kj7yjd+py089mw438HWwm3Pv32+/Rf/1f+n/fM/+2G7emM9YvpUiS7pmlI/d2qVx07J8WlQYQqG9IFz2iBTGnXNPwm91QHfe0Bu4vf+xu/sYsFASibtldErzodk19/4jd8oDwCsAD/+yU9qaffnPv+59tovXotIodUsFnCWw/L/4T/8hwUK3NsIlO+AFdfqsu0wxfCjYOwc132BSINTWMxnLJx341fOPfDJv3sF9U7agOweuCk7OylzyVTJYy/neHwdnFx/xwvbn90Pmz/5lDbrx2y42sSdiBKRYykbyVltarKXcplKisDeDgVEW+kyN5dXbP4bzrvdlihem7kG6M/sO9CemZ1vx9K1LtEl0iimcj+xqwEOBKlxfASrOkujD4ffE269E859I3k/HybxTjjv26vL7fzWRluL0ru7tK/t3bdUm66UnBmf3NWwunmwdi86fPRwe/O9d9rlaxZvLrf5NMrnzjzaHl861HYuXW97rt5qJ9NIPvnko+3Eiem271B6lYB+GVOKrH76pefbyc++0vY+/nj6+DvtfHD1p9/+TvuTP/nn7fs/+kX78OJKshya3Y24GLFiZu9ceqe5Wvm9sU0JVrqUKX/oi65DvaVxpuQm4kyu3Lhx1h60hGl2OdvKm3onsOXnAtvSiFykhThC04k6lr5cjeJ1/twH7ctf+lJp5BcvXqq1a6baATf5d5Bro3iEICqdmDAQ/gEgPuoGwNxvPAEX7Zhy1rf56d+Nf+9KDGCt6IAD2G5V8B6QvStDN1NM3lca8T1s9/0dOvDS9W3n0OLrebHcZMb0xdCvtlzNewZ03e/tAG07lZpOLs82Uzm3a8M4gGaq1VWvrqSHSG0Zxr0XUG3Nz7Wrzi27vdruBAwTO3fb9N2IKQH0bOgxlfSquTCZRcTdDFfezv2dcH47OuJWGr/pk6Y+7iYNZ2xspiHdTlxvv/9B7Rikh7idsBevXa1NVyI/tbXtzXb+8qV6vhTxbzqM6HYa4ZVo/hdu3Gy784s1urYdLvyd7/2kbb55rc18cLstrexpR6YPtuP7Drdrqftf/uDb7fLrP2qHD0y0Q0en28tf+lT73b/z2+2rX/9UxJrNdunqzba6Dl+sTXfbrXD+6fQCFpBuWXkRmZ6NEHzNF+7bdnnmOvHk6dO7Ti9nL3Ug2+HIsF/8/BdKdCjjYloGIZ78alueL33lK+1GWpCdWQwyXHII3vLNduKYvV/3t5s3r7Uf//AHkYUj/AfMIAQAKvz7P/hR2WsrMzbuoDRUEqwVuoGBG2NfhmGNXdPwZ1O4MJuaQMwaQcEjq6kcZjlATBT1m7Wjg1i6g6NADRPf8yoNcLNWIgBe990BZQc+B8Ded/ByHbS8e25P6FR7piVvd3JfM52Ew+XyPrEOPUDuHXla68yYqPJHCy8LQgIWIwr3m7x1qz26eac9ngbxxMJSKW0nQ6+DkYVn0/CjYRRnKpNbAFt0TBx3I1+bfbGb8kZdD1ObarfCcC6HCf3s6pX2gysX261w0NUAYyPf3k1PsCe6hoOfd8Jx9yYDC6ExlV03zpxnyVH4fBrddi3vp284/OVQGunplHdh43abij8QZvbU6ZPtxWedBa3nvdGur1xq92Z327GnH21nXnmhLb0cXJ1+sq3u3Gh/9r0ftH/4X//T9o//3/+k3Xw3jXDYGyZdV+pdO0p5tSfHiy0sOJc59M07DGzi4IF9uwhacl+68ucjs37xi1+sI/6ZgyhRFBIgUKHWi+FqveK6BaFOtUkh76RLmhrZIIkIRAUWiDCL9l/83/7L9q1vfzs9o+XX0TrzsFY2pIIpPLXHa2Qf2iegUXoI6wf3LaYLngrHGJZ0AFGXdwALSDuo5FFZ5KsDUBj5pxwKJ/yc+BNXBx4nvHDjXvjOdXuangvb3/XnYrJM3+RwjdEEoU4jYJYv4TVi7l7KW+BOmJ6P8HMJtNnkcfbmSjuc++NRVk7NLrRHAvRHp+basaSxP9/Mh94qGrCC5FIQd9J406cFxGloCTdsOxWQJtp3N1bbT8NY3tlab+fM78336wHeRvJv+f7enXD05MmOt7vh9OkW2t2EuZt64HeSzHbKcSeNA2nleWoxXX3CLIRrHkgih+/tjUhxsD139Hh7MiLHkbkwmj077cKld9sbF95ol/astiNfeaE98Zufb49/7nPt4COPt7U9G+3t7/64/X//73/U/sl/F+Z2fbvdXB50EvrBPabEiE7MaUQteJw4dfJ41a7K4NhjnWmrklUw8KkYxO2ViXN5Z/SDA85ShlKwmXCY6XRbJk5YswWQ4iP/vvn2W+3S5SvFJQ0y3A1AZa5mBeliESVc1b2lJLiXycxVL4ncQIH0yTvyBAB9bgPfHVnac4BFXGnIH+Aoh+9KDs3zAdoDaIUdBxLf7c+I5Xv34uV947n8eIdrVvzpWoUruoVLkCMNh9qR0iQSM9vkBydBxwL2SN7n5GtvuOqB9GqLyeD+/D4cWj2Sbv+J2cX2eLrTUxEnDqXMs2mvmk1x3xDqbtLXaO4GgGn5xXycEHl3eqbdTF7ejwz5RuTWV29dbe9trrVr6f82IjLcCz1Sutr4cDLsbsexYRFz7IjODHePVULZ0+ZwQdsFKOv65npNyt8bgM3n+cGZ6DEp03zy8EiY0zNR+j55+lQa20RbSMOaPjjXfnLzXPunb/2kvb4ZWffksXYysvLnP/OF9rWvfrU9/sSjUeQutn/x53/e/vE/+uMwul9EyY/iXVNB0M8S+uQUx1UJAwHNeBompKiIXpl+y6RwAGGdmSv5VeWYAwvgIVWbC7HDcsr2S54VjmgALOLCSe2tgK7EAN9UBQfI1TBSgZaNmP/KTGemUcmteQck8qBxaSy9YVEIOWnIp99McB3UvaEpj+87cPOgvuM60Hoj4P02eFLhkx7vuTgAWvy+ky9nm3mnDMOEdjsLJo3kh4g1zGcdwF8TR9Ay4WjRgCt/3aMbuW5+Yabtm5luR6IInUh+TwRUZ/bMtMfThT6WrvNEaLQ/dJtLl283RzbSGg2cGI06Ji/sp+G9ER2m292IHOv59t3b6+3ny9faL25db2+vLbcr97bbZhiDRrY3FWPKZTIRgEbcIkcHuGmVERf0XomXtSRc11C0OrSknw1Wgzx54nilOxUOfjjhj2zstOfS2L7x6BPtpcNH0yh32uwjR9paOPWfX363/aPXf9ze21gO91uIXL3WTp6Zb3/4r32t/e7vfbMdP/F821jbav/dH3+7/ef/+f+z/bN/9mFb30hd2E/lT/77P9plUbh86WK7ee1aKS3hN7Xhh3VZtalviNC5Ddntzr1wnA7EcEUzg2wVambP9eVbw1LtCPK2FLJB3slHTrYnn3m6nTp9ukCFwybS4R8CB+h90+A08Ep/Qvwhou72brjwxuqwlg1I7NcgPRWeTARgQJYGF2DZMl/e9h88UACXN2LMcecvHDrUNqMgff9nP27f/tH3I29fbPvm9rW15eVU2J62MD1fkz9UyOtvvNHefu/dRD8A0NoqCiJuWA0zLODM8UfaM48/1U5EGdWA3nzHNMAPIrNul4Ef0IlRgG/jaQM3eiWNldJLzu3MgSejs7QIT1yStvfK7cqNh+f9Fn78Gd/DjnsNy3U8PmE19u48/7jvuR638ILkLuVI44oSx4T66i9+0d45917Jw8H10LMoC6YUjiyWIS5x5lKdzFDHlWKeTYazk2Hrzf20Hlz5yW9882tnTQ9cW1mrWTohwzBaEU5ToK3PH4gR9cBzrVPkua/9xcJ97Dxz/eb12hLToR24sff7U6hDRw7XygO7yMhvCdlJQyZo4bpYJSluFTBKWaWyXJisozGRtYEDRwJ8vQBOavsgk3kApXqJ/PWKwLnEKa16l/yfv3ihXYiCogz7FyKXJ5wNnh10Ij/3G1buS/7Ofa0wrYYSbp0r02rlOV+Lv46iT17lCe3kEWBVEkuNXXGKm1c+NLLwwMTvve917cP93boXL+7HddB01yuP57wff9afP+zGw3f3cNjxd78qXc4b+RsYxjA/eSMY4C0fAtb6vn8z+m74vt9H1Ijv8fKldI2F/Tg/+fInXjhryyH7XOFy7IG22ERQLYEhXetnjsonVZldY0dc48zO+bp+40a7Go59IRzb1Ln1VFh10eFSONzho0drPzHj01yBKI1DPH3kDCWY4ICCpq2iycRG78R1M2ksj0bfTqQrouxZEo+TElOILoAorCOlzEQCnDrjIc/6St4LtcXmrWpMByPsaxxEEhNpNKq5NABbIdnePyUPt6a0sLik+07ecDYAtl3USspuwzw78pifYaM85SHWlNiU9JwVpsFoxEQJwPYcjauRRlQQp0qubj3XgcaD7P+w8y3/sPtVz7nx5+Nxjn9T6Y98dw//5vpv3ykDpqV8ekHioA37cFliH+5eLvXb7fIdP7U5du7VPV9MLGFGmB6F/Yt+8je+/rWzOIbzrxJFcRCL0+4GxEwzBdbk0Rr7OnQikeE+MrW2vlG7N16+erVdDFgLsPltuyE7rNgmcyYVdijAOnrsaAGhCjHKoIwCKC7nnsHe/rQm3xw5fKSGjoGWvVgeiB/md54KWD/9mc/UknFAURAOJ2ZjdngfWRKwxG97JoCxvamtpawG0IUBLU6udaIBXzsEsi3n3qEis0sLtZ9XaYWIPiKqinIeHEO5LaCcUsMUJz4rKTQiZZQHuyH2sXW9RtEgFS/fxWUBNlfErUk8/kag/TjXy9tdNfgx9zDQhBfm456P+4ffcw+Hf3Ad6GAiFOW7pgOkzOYj23uNSdV9TVMUOnQD8PFdiCjZMEW0U270EmdFPcqTcP2++8nf+vrXz9buKiVJcula878KtIs3zkCGLIUh3oHRjsu3H9iV69dqC3sHiuC0NwsM1W8WuF2doQWwR44fGypSQWQuzgYcRApgJdPq3g0Z2+bS6emuZL9QrkB4VVppIAAo82RxQ9E/+9nP2ttvvVV5rDmaQFDlGJSTAkLicAIigK7bt+tOOG+e1bS5NMygpyqoNqwOhwBqAHec/Q4ZXm9Do85zgNUFkquHrrxF5o7okh5LmQDXTukahfLipEBJxlWeqqTQAIfvtuZekTyXp2ruL4BIuR8GUv+G8+7h9913N/5s/N34t/1Zf9/B06+j18XU0L04beqR5Qf90QhteHF2LltlHHHauh/5Ot0o9VR24or/Qbn67+4nf/urXz+b1/dNGZ3r5nXJcb2LdfbYcipGt3o9MvD1W1G2zKMNVyMKVLepINFmgZXHoRwXdezkierG59PdJktVCJyT2GEXbjshltYZUWLfUhSjNAqbpznFx9yGyxHya9ebeHmRT6Y5nMv5vgYPnHdmI2ZgsWONOBUQSGwmQdRYCDeYTtd9L637ri5FTxCtfi7cTx/SxRJT6ogDdkav5SLpNez+XU0hxGfl0IuYy1JdYMo6rLLdiqiwkgZsU2bLiKItB6j2XCD34bZlimLMV8m5GgHs3Ke4a+hSs8lCy15pf5XrTKCDrgOPQ4Mh7hHKxlx/1++76+G7f/j3fZ+wlVbugVeTBlrHShnVMiJYG3rkXvhEVBzXbY+j4h4BGrdM7h88H7t2z03+9td+/SxOo3UUlxrJVxQJ3RqwmtW1Gu62uhHgRobjVyOzrRO6U6lGV1SmU3IYpt3vnZ2ugQuy7PGT4ZpHwjUDLC0QOFKSKoyhTStF+zJjv43GOUESVzV8TD6UYa2ZkoRjA60C1vzOVDIb7emIDceORAzJOxzW+jGN0NwJx9XbkJnMak9Z55AB7QFxBczI4ayHUu4iEgwc9W7bM4XrJnzEBkAi3zq6CqH9Bg+At9eXKZGGw+0lbNMQXb/tmEye1xgqr+om4KSQDUtzpPygUko8GwGhV9Lgxu8HN4Bz6F5lBD0eBuwQx8NxPXAPwgyu/+bHAXMfRESWBL//PF4DJO8P4tveMKqDoc1EbZC9bhqY8KM85J+fo3txYpa5HwG34vyYdMfvJ3/9i792djMKBXsb322QwOhAPJwQt6kuMd2le/LqdipxOxVfY8WpVMcgqeCdVJRt8Bf32aLyUDsehclSHJYDuVVxWmVvIPm0ZFictoB7e6vduHZ9FG4w5QAk0HWFC3AVwFFPNYso3wlHESslJxUHMCaHmCtA9Kg9DsLlGMXXIoM6GVxlW7ZtgR3lk5hiJcW+PJsiFuV+3j5d4cxMdypikl2UmS9lKSUqecx/bWI76QSEOClXDTPxUk7sQaABU/SACq5wx4GrJt54rioHkbwYHgzXOLfedzfEgysNnBFgR2/ih0ru34x9Vs53eotxgH+cG779aFyFuHIDRywxB2jVXQ0Qpe7TWwKhXlHvww2zuSpnw18BddQQcgXcLio9SHPw48DlJ5997PGzOCluRk7TBdLwbVoxRQYz2dhZYHboxnFSUIZmw3vgup3C1wz8VKwhWENuC9Gk7Rx+LHKsw6Jrs7uAoANVIdUcc5TueyEg1HUzOZXFIN8fjSLWtwPt52dpzYM1YLBMcDRzM5aksbqcrjncmVhh4g852CbJFDHp+u5SlMUbEXGIFsBs8jYb8FK48GOPnqmjmwDM7uczKXeJAcCZsiM02iCuSk+JI4ZE/Ait1m+u1uSYgkEI64bsTawpEShxkdMP7D9QDY/IQoYTN1pU5agwcl2VbASosF7R8QOYP+rrnR5+7N2D8MO17kfPXetwlTKt6W3AXb/i2yGtfl9xxt+PI/dDWI3M/fA3xC3vvMD53WmVRgywaFDhAJS2IUJh4uu2rr7t8Yz5PB/3k8899fRZH+u6yZwL4WbzAc2e2SSWzG2lcm9HNtsG2njg3QrXpZj4vYMA+d4sotK25+dKAbHgkRxrV3EmIGVmVkMkMp7dwnGefenKVSDQlhUhIYEbBzWyRUYs2TUgdKV5l0ITDlY22twjgqP+1wM+M9eMZAGrnbpv3rhZ3RTgkn2BVv6eeuapdjI9ANDeun6jHT10pH3i+ReLMy+vLFe3ZsJOKVrhyE6yVDaKKdHDxsIHDuyrQ6OfOHOmPXPmycR3ojg6mVQvRc6XR/OUX37ppfbKp1+pDfKOHUvPg8YqJHTpzv0wpD1SJPN+AM2oQj/iEkLe4orTju4fdv27ftVIxv34dz3MX8aB+ztX35fym6u1YTDkHnPQe6pfzApgjQX4priqdMonolzrWZV1BEwoGIF4PP/dTz79zNNnAXByJqCbi+acrh0wd9LCKRpWkm5FCSEKFICZeXYiQiQM0qbPLeVmPuDDYdliDx48UKBlqsI9KUk1yylXcuW+PNMV17TICIZlYttOmjRyXXpAW7tJJ7MKY76Cytf1VHccZ7SrJpknnEnniLUSsJKDcdpeIeR1hCX2+I2gTuohauDEKzdutTmrCU6cbPuT/1tMVxE7fE/ztxeC74at4O9V97+Q7n5/uCXQP/vUU+2lgJ2991QAjOPjRXov3OPMY2fapwPWT73y6fZIwGv2kvV3i/neJnpsyHSHmjSUEuMsyl9a930uN1Rcd8PvsUoMXR48H1x/97Dvbvz3+Hu+6Bbffxegxhw6dPoOYdSTPBidM1pqRlryFfrpVeWPfX2wtGiO+S5x0g/up5c3xaVzU/tDyJpLvx9+lJ98/KknzpJLa1b+jK16dutcMXuqmjJWvwOmkmdzNXmXuYhJyKF7uM9iAGB/WVMVDQTgsEcD2sMHDpWSQ0M3B3UhrbG0+kTN1HQn4OgTqClgxACZJnvipgz+rqwMQFaG7IRBBHIy+dWMMPKv95YGGYDQLXe7nz27mLEUtg6So92mq0ZYB7BsrW+2x8883o5HDNmI0nn5yuVqGIarKVpkW2ErHWmH2A7e1kMctTrZbjknTrWd29sp2yBO3Ei84kFje0A88eRTocuRsuPeurlcjUqvYbXqpUuXa4CiD4sP4gHQDGID4HfQqFxu4Ewqu34O30ls5H7Vve96WH6I54HvzzogH37He97fc3o+okEfMSQ2VRy50l0wK73PMChjWqn5y0xkgxVFLGgN0OrLrL+CcNIq5zrylaLbX/+tb+zaY8vxm8QCM5IqQwEsMNtAzQiHTBkBorRRtmjhAGX41BqzxSXaOfkyAA4XWZizwZv5o8mUDIeTut5f0Zk60TX3oVrmn7JbhgDSL2tG0tFF26YH8GjclDD2XA0D1wRSgMfhbqSbf/vNN9uFDz8sApoyCNzeAbihVl2/HmTa9LkQbmbvTDsdYO1L2W0i8sbbb7SVxLtuAvfURJtPeaacBxGSaczk6hrejjcfGZeen5lr22ub7cP3P2y/ePW1Wj9nYjzFzBm8j0V8OHnsZIlAxME7oQXF71Aa9fVr16qB1dBxaGWMfogfF6NfDEBCkw6UoXIf0Mjvv47r4TroenyQMOBiSKvH+zBgOc/791x/51eejjhl7yEtoRns3g4Sf//cuTqZCZ6IDfQmI6o1WT7xwZOz3Gq1w1/iJr76O1/fpfzQiCUKnJNRLqyn11oMKNAKk7Vm4woTUHTtlAlymQM+EByXoZTMBVw4pW5b4e9EltTdGR4mHszJbN5TwICK5kw8KMsBH/FAa8TVtM5qgRFBdDPDkG7EjnBFBSTn6uItjDSMinjn3n+/vffuezU6di/fM4OZLFNWh8jOjk+9GaLpegGVpYB9dy4ymAbw+luvt8vXbrRryzfa5t1wz/1L7cSZ07WjovmnLA9lU2auYuqLB0KHWp97/4ORue5GVWz6rqpEjW1pLmJTRBpmrsWICGT96cnp9v6775aMfOr4ySobAJH9baVvpr8I4KVst6mPMhGNTFzo6xkbcAfVAKK6zTseAHw7sljknWcPA8N3HaADaIlhAyB7nD2+HieOpJtPTVccwzs3Q1zSIyIYyl/at799ENq89e477eKVq8WMMD4qnV5GD6Vs+X+IQzT30xpcz8vkicdOnp2OksGkg6s6H9dscUfqaw2UM90+GdLW74fIq0SAdP+0dtq2lQZAyU6ZEicXSTpE0ZUSDSxNWQqXWcjVbxxKWGKBfVqdsr4c2fKWuQWGYVkyIoMCcsmSAZ/MMkdRwBD1/kk8RJTk0zNE6t2M+QO0V2AmwhALVLYJHbbqqYOrU2aT0lGJ8kN50hBuBdTXkpdbAT6bKbkW8Vk75MuK3AKNhhWxwaJBp2FubG5UJTqi36AKsBripRiScSkkt6wVy7fkfOJJHT4Ybquc7J1GIfVe5HjAARYNYAASkWGoPHXZK7WDzXW4736oZGF7pT/4DiRFN8ilPY4Kk7ob5M8HaQyNZvDlqicQp750FNaf24DWOynUJQ79iD7SUW9EInXgtxFXV724mW3k4/vpSDOXnjfhJp964amz9t0qO2Y+np2faQcPOd0mXDSAxN0KtAEsgDJPAaFzvOZC5JlEMpXIgNaSFueK6RZNbWQKAtTFcOGZcANgBtLNyJ6rtwLUaJTry8Pw53q0/1rLFSConNCkBHOF95sMR4SQaeYu4NLl6/px0d4rCEdcsf5Iz9HlWb2FCdmraZi10C9hLTuyHyx5VbdvWFY4AynLyc92gDKbXmh20TFHIXZ+A0/N00gD0DCD6qLt3uRlLg2EMqoXSCdasnU1wOTXdxoGuY5YolIuh+NcunixwljZUcpi4qTImqMgvb4z4X3AFFA6KAaHJr1SH/jRy7gOAFe0HH4XxOo555vxcOP3DzthH+RDQqPw6DEK7mm9G8Wl7PYis+QqL+pgRuKdRm4k1JWogNHUlEyR+PZ+hEmr8BBO+7kvf/bs0aNHatXowYDX1aZizFSGJ8lX02n1unX3jpInGQU+AehkfLr9JLQwFYBGbCDfWWQHwIY2caXtjWjIAeby9ZvtVrpeV2f4so/22VeULBySHIRDqYhOPABR6ZX3Uca5GnQIaIFU0fQUNFJ2Vr2E4eU0+urWDScajl3LMwv7yKiUSxsia/HDKoPBIgLM1l/NLKSRpodhztFt4T5lcksZh/kMyTP6pGEsBmj74vUGOAZF7EpAibuan9uVjj6F0bzfq3lfo1+hpYP2iBUGeOaTLlOeQQ+91cOgfPh3d/2+0238fvzZr3I9zK+Ktz/nMYd6Hl9KY+iYmwGsKSn+616KGgraKlP1ImF2O8yo6Wk9pzsRE8TlvF8f+p3ceFrPh4iTZtKd/OJXP3dWJAgxFXDOBPUUIrIam+WuLiof45wWTU4HFIsBp8Pk7CU1l+4Mp7XQb08yp8t3RCjz042r19qNK9fa9ctX2o10gYz/d1I5DpeoEShx5krGZUrqlaErAmTdCCLqPnBWw4TC4GTA49574YpTJm3P8l+A45T1awV2o3ksHwjkupVn2/lOMzDqBTgOdSZHB2FtYnpv25/ehk+LJZSW+CQtDQvHr9lgo17BsDUljRLLmK4RmDPBO32x9IRUhopWTnlPVDWl0b0aqT1ekzf5tjeaAExwrtLstBkA81Egdzp1L08f5x92vu1u/PuH4+f/Qvq5AtKQHtk6BUoarsLkvwFy/vMuDbwDs8Sg1Kk8rabXNQHLHBeT+DVgDPtBzoZ8jvvJL37ls2cZ5e2GbewdEdlPsWyDAAf27WsHIxo4WJlYwC9QuoAmmd0OmNYjjy5fvdpuxl8PJyWrOdcW6MXF3EXpqrm6fIBaGrIcIWgaCMIDmFaLKGVVCLeUD0I6UAIz60KNJOWZb3Spuhoyrrzzwjve9Krxf+GST4D3HFBtqrGT9IHRkGOab4CFx+rmp9sksSMy++KBfTUJyCgfW3bNm0g4ogsZlNUCze4lzObOVhrAdMnSuCoxx+AGEaHMZYCV/Jv0Y6tMZVxHo5RfGYzY4cLWQw3baW5Vj2OxqK6zQPORqhwqk+uA7KAbcJJr0iswjdx4xXcQjrvxsH+Vk4rweh91Rjn1u+KunA5/Q9jQUMMPdy3TXnpOzEJyJiWZ6Ud8AObxHPS8cuP5nfx7/9b/6CxTFHCxBhi/t2N3zY80Zl6DACFaagYX3Y5MqltfD9dci1y6Hr8Z4rO5Ap/tbmosPTkCMPFaal2TyWVYokCb58OwZVqkhzJUeRpaaPnEgQuqcNaNMp/kPY6oogj3uJfRLq2VuKC1WqkKYEbDEqDAyiKh4AgzQYbC2YE23+AaKgE4vJcXy+jJxa5kMe/LqhE/5HLwlDvzRgF3cEM8BhBM1SM6FGeJ+CQuMttswGmeMe5OUVQ+HFZcyqRyDZiwG8t7j0NlF1CwIi75lGyBpe64+9QrX/kUrjqgwZg/7sv168iJr/v+W3T9Gdqr4wJs/srSUGGGcKUESjnx1jeJg/UHU8qXlQ9lStXVM8xnKFNPc5S/fh357ib//f/N//IsUxT5ydCqk77txbSbiCZkLtfbYeG3124XUMmiqzeXq2tzNJBVs8CKwzlNkPlGF1kCdRKQsK5ewyiOkMSBpUAbHwRXJauQ+yMk+VDmdas4m1jIqLi1PobChYsMIsWgaSr4Urhm2Tvz/WDEHhpJ2YkTF0LVwsjEBcCUw0P5TUYf5jcMK35ZCbiaPBMlD9fHXVkxBu46KEh9XmwRNP9wX5WgIQGmPOdH3iVcODiZdykyOC7u3tAwxe3O7jChPDAohSG6bOTqrbaS3i+ppXeICJC8GehBM77gknKbHKSaJVPMIffVESe8pihr8lN09z7X+wAAkJEXR8WXd67ddydED/MgbBq5OvQklVZ/GkcKMIyQDXqA8ERAeaj06294Vvb5XNWRyfvKIJ9lrSi81L+xNEP3f/Xv/u2z+xcX64PdnXRR4Q6r6Z5uREkwfk/bB1IANR+ATZICouWzD+6GWsNu1yFmKrfW/ycxkQOGxCphv4EVAHKteal5hUMVSPNeoTQ/4apypobwJghXvGkc0paWQplLULtS5zeOxf7ZD6cmP7N7Kjh5kSlJD/LIqVNtPmAkfy8GNI8cP5HGeTeKYuSqdNNL4YZbES2MXoVKJc44XIMsbzSPYtRnqimYfAC5nXTsZVuLIANWZWLmumYuREQow+H2gXXo86EjR9rRUyciM+9vGztRFlO/s4thHLN7AlaWjdup0VReOPxqFNUbK8vteq0G2CkObpTOYk9lI2Y5aZwZsRRYtDQfJI0nt/XbtQNQr1KQye/imGPX7gpYI99/F2jElfLrHUWMQQ2rToQbwKYRW3F9H7QFPl9r5Kn7/A3D9ilLALs/NLFh3lZEqavRfTANda8OAXlwQ34rnuRl8utf+cLZW5FBDS0y7AOCUZrN9dttGyjK0B2Kp2DpqypRkcrwsCQ8oJLBFEarQhTEK+06nKi+VfiinqtCD2FxP1ddRv+N27kvjdK7MNpaySnDGIh8h3qyozBae40a5e9gQIqbIhSzkvMdaOIl6yZPfgOykTtDysxxlE8cFPD4O4iVSgcIcuVmZK5kpObvmktx5NDhGsEjq5pJRlElPkzPhBajxqZyWSXgWmPUQMlyZcEIPecWkn44OEYBME8+8Vh7+qkno8jtbRcvfFjy+95UpBXAE7uDSKAeTHg3AHLN1kZhIOZ1HNi3v/KtXhCIDM+VboJBJP07KV/FWb9TH0W3j3oMhu89xziIy+VZJVG3Uhu+0WhqM+744ZMhvu7uNxb17rc6jvdL/ug35j1jGHd3ortENDKPWT7UmbjgQDwVb/5N/o3f+cZZk5YVnBJheYwAwMf8gtiGeHG0+4mPMuWK8/SIyZo4GkB7VlBCpORb3gvy+e2N1Iu8ynT//cjnRWU0YBkym8znKrz3HG5CdLgbLoOTSrvso0CfPLM4kHHJicPWS7tlz5VfXgWzSDBNmSSjrOLQwsnFGlBtv5S/InZ8ybwjMJBB2RnlYSpgY7ob6Jb4A16Tvo8ePd6efuaZ9ulPvdK+8IUvtl/7wq/VPAfcezWMgvnQ3AU9AEXYbLOyY4dZ3Lkdem+l4W6Fo6YHnErahr1VuCXv6wYr0nDIk8olXXlEt4EuWMGIWuoi79VdajDXAVhVC655zg9cEodE307pwWmIRYOKa/Cda5esKr3RN95xfncvbdceTpgS70ZhYUUPZYGBIV89uW8woNRohak48jf5u7/7m2cZv3XDtiI38cUHOJaK4FVUqFEA4Ml3MprU7xegZ8gCSAXPzyKKm3xavxWpCDW8GRVu+H5ww3UIl3tx5F0vcMUpvcp8ipL0yuCflmpY0N6w8iX9koFTBpp5zeVMdLoeQLMQr6wOqXhbr/dl6b5V4TW9sDiWgYrFAjGTDJALx84qfxoDouKuwLMvXM+uOo+ePtMeOxV/+vH21BNPt2efeqY99+iz7dkzTwe0j7XF6bmae0umBtj1ldV2/v332wfvvR+RLJz9zr06V2F+TxQwJ80ExMQZnWsymDCrJaqV1p08sK/LT+kFAba841aU4hAs9EhDqx6oyDuAFM1HvtP4o7RWCw+5Cv4gbMWR8g895INv6nnceByeqS+eE0dvIEJTtOcjKlgpw06eACUeKJ9YKs00tgLtb/72188acsSVGOVLkUkAXV6aQRnBzVHFxWqaWd5xQ4sh7A+F6N7vyuzwrwg4sPf6bOQSSmsXHucdEaCKOvpPuYfCD34wwg/PqvHk+95taEUuLAjey6swrkxhQItA3g2jaUZjhsWRB9hi4zpoOeAm3lDEasRtX3qadM/LkZMB1+RxQCjFLA1G/nDXEydO1grhF597sT117Ol2dP/Rsr4kt2ow/99rR2YP1bxbM8RwTyOD165caZcvXGwXz3/YbkZ/mEnPcvrI8fbEiUdqwOZOGlnNiCPChMNvbNjdppJFkNAiMr/K1Aukh6lGlPSqNKP3yq8bN4uqaBiPor1a6oqID7mPAi++13N+lHL6EGA577iHn3XAuu+A7c8wRgeOGAgycrlj18c0Sg1CWGVT3vr969/88tlPfOITNVaO8B7ivEBLcxapjZQpIQPah+61Cj66L9trIqYFCl/Cd+9PRleQVHllWRjF0wE7vA0R8zsP6vd9n9+4aUiT+3D2Pbx3g/NJybTJu3F+2mjJtWksAKfgZPUCefJmaLp3ZybefP4zn6ueRePETeWN13jNERYXWsgDwLNcyJMt2s0pEL8um8yII1uZcGD/oTa3d5jhZgM9pisTh6qaJu61hSiLxw8eLRnbEayGsm9HEalSpaJtggywX/3s59upI0drIhL6AgElcGM7XHdqok3PTkWRnagBDBu1UYpVbinJfMQ0YgN5EwiQkHyNGbmnBAM32lbPUvWm0j7q1FH5/KXGCvCu8vswYP8yJ1xhJmVxVQe9LqoxJO9oKE8rK2vpCYd5GibcqN9qiOnRJv/lP/zbZ0+fOVMPcCfDbOQ166+gvyYtp+IsG8GNFKy3lEp8lBkeCO0fldsKU+DMlatrccjBK/Kg8AzfSr/iKco+iLPIESIP8dSLek65AKDB4D+0Vs/l2TsA1nuQU82zJQoA1rCOzF4Hw0iT7tzIlQWUBeqAFYc199YS9lruk+csKUQQE3TQw5CxQRmy/t4oYRQrXRxRZfO2/RDSfYcrV5jQso7VDcczgnhnc7u05SNpVI+eOl3zOci3BmH2U6zSOF586un2m1/7Wlk3LI48fvJ4O3nqVJnKtiMGpdRtZT0iznrqaXayVpPIkwWnJu7YDI/VhdxIJ0A3wBxRtHhJXdEz5RsU3YG24w7dqy5HDGaoh4ruL4Tl+vuHXf92kK2FGZhIB23lI/lbSFkxLytHiED5omb5wYwwcDL5h//aH5xlH721fLM+1qXSjKFcC1XxBw/sb9eiJNCsS0tMuAJfMlHoD0gkLkMDTYbM5b+6LwKN7utv9F3XOEFuyLSbETGGf/Ut7mEqYcVRBUbfgfuylXZuaDWASd/yVlwx+fUJ8cCmzypNo6RI4apkWSKPPXfXN9aqRUsUMLV8FgPr1Bj6rbIFcoMRuPAwCjQ0kppLEAUKodfCJdfDJWjDBlPCI9rMnogTKQgzj63umdhCsJqXwQJwNNzURtSKqBE8kob0pc9/vn3uk6/UXBDLmI4GtMceOVlze6/dutZWtwPYpGEFiQk9lryvJQ/EIasENgNo9WLaJg0dTXaSbgFXQnEAnFoYXYva99+VG6qsvq3q5IXLM9/Va/UxCldVzCWOHl898l/qtMdR6SQfMFN0HP3Wm81bMZ2GVspznhVOgrdazybOxDX5B3/4+2dV6mo4wp0UUhR2YtEdkY3M6bSCgPJyJ1qs4UmJFZdNLnEhxFGBJXck1spq3jH3AGSCDAlryX7nvwLpwCDrmW8KtOWUskpXDiF5BCoOn66Cr3VIS/tSsYfbkWPHasK37ZKsARO/Y0wXlxYSneUvyzVhg2WB0qSsQK1RypVuSbd6ORyXA1JE1CAoPCrEPS+faKAgnhu1UhuKYyVGmQs3AvKUYWFmri2aYJN73HVLXPneYM76ynoR50A4uv0a0Jx7/plnorw9XeLN3NJ8bYl/1KLIE0faRhrbq2/+sl29dbNtBqgTzvkKXXaq0iOmlGksvUB6Bps5i79suKmb6tkqr0O++XL9Goeh3AeuMImbxx3zr+rqfo3lN9v0wEGH8HwxnVHIHg6NezjvC2sab36HFBW6hnLT26CxukUPuFu/nV4OA9J4kt7k3/z93z5bXDMci6amgnRxDgwxL9TaJRo3riMBa5qsoSrwxA9gDOcNiMxEV3Fah9x5XuAcazFVnHomTO6LErlHnCrUAPY8LULVrtRaWe5xRT2BOb7WaB2qFb8B6qkTtcCwL6ZU2dJ6++23K4xviAmeu/IcwDr93DcsJ2Z6/fKXvywwsy5QQC9fvlQNlXwvPBrZk0EjJysDNzHl+edfrMZDrie/MknhqvNWNoRTgqPRtM0wBD0WQuAoRZDkFS3l7+RoZx3mtpurt9r0QhS5fH/8zOk2d2Bfe//ihfYvvvPtdunatbZrcnwq19ROq6HRnzhgzoeRyjvJHxsoWhZoUscFwNBXnXOd5vUsDa8/5/q7B2EevENfjpLnXXf363bMee9ZcezR/cBlh2fS9kmJebk315hRABNhmzZIo+eUfuHuk5958Wytv8rHQKFiKDPkiUE+s+z6UoFDxVod++GFD2uqolEoSpsI2QpppxQtGaMY1HBrMo0Daz0ykZQLwDLsOsxzDcfQzSdONl57LiAKu7FTAQ132kfBvF+c9PEnHm/PPf9caepkUt05kcaJPLZJstzl0uUL9T3xQVzKZmL1U089Ufsx4EgUKfnWKGtW1oULZSVQBTiTngYN9CRPPvFEeZYFy3kQ0pAj7m1HFUQmQ9a0zFSkucHzAZQ5yEBplFE+0bc2lk6lGQBRLqNoljKxajiG/1jKZGOUN957q22F67176Xw7ePxom4js/J0f/7C9d/F8mw3tlyLfhmWXWMJebZZbncCe/AceNVNvJ/lYDaiV1SYjRBkTe8jf6mdQLCNvqx/cmKITmnWGpIHjikRCdFG33XenkQsnfIEwXv3yPawwHaRDXbDADD2L5+WqUVC8k16e1Wrr0HbblFIWn0gEZQj4W3/nd85SGCQIWCIiHpD7BLJhLo4g4ypHBig5OHLZbKv19vVkjmLS/crwANbKWL5BDDJVtXgFqy5+pOnmHkBoj+RKU/xqoCMVc+TYkfbCiy+0R06fiux3pLisuMhuFwO0995/r70TjuroqHfffbe0eqNTJlGbZ/Cgx7Bnwno44nPVku2f66ATgKVkIqTT0p9++ulShlQ0upj8Lm+4tQZqtNBaMuClrFn+TjHTcAGmJobHM4fZCMShy2iGjjshPnCj4546HCNyZp6Jt+ZJoAvum1cT02nE++Zqwvov3nqjrQfUt1Jx73xwrq2kHE741ksV6AJ09LYOrybRp0EMZ7MlKwEuDm+6ZG3vFE+ckad8PgJZwbFEvAJewXMQgXhy8PDk451vOiDVt7jvAzHO80ovV867inf0HecdG3+VI++6vlANPPWtnMMAV8TQ/+m//W+e/TCyH4fLcSqhRn3S9YkA4m/cuF4AIyYA962V5RB7uwA2EyWoZNvKODBOFfcwUlTdOy4Qbmr2kixq8YCMqhQo2rpuztQ8gxsO4DsWjmqzD1wRZ0A1803t0gis51J558PxbUpHQ2cZIP8cC0fCEXX5xBJ57SsFdOXydfXq9Xbt6tXiHvKNC2jRLAWuCAjIAOAZrgSQOPlgZdhNuMjHAZrphwOd0hhTukCgwIDLSRsg2ISvh36WmGjoGilLSoLW8h8Nx0yv6pHSGDTo+X0Lbd+hgy0Qa1fzrRUXy+urud5WwxUOLeW/DiAJPfUKfUJPiaVoHIcOBhvWwr3Jh5RQdWWOrzSVF1iAqHrB+si/+i9OgVzFVb/i0ij8rmf+H+kb5g1LN41meDpw2nEwV+9VoB0iHUyfoUu8Zx3Q4neYYvXQ+RY3V8+T/6t/7989W+eKhcgqUeSPRGP2IYfwojYnVAUY9Tkc2RGRAQiHNWSKU+HINSKGEKmU5LtadbJQceFYDncuzhrglvE+FWNLT2JA7UoTwNqAmRVgNpqyebCvR868cOlCxBL+Yrty9UrtiYuoGpS9soD0+IljtWetFbDkQ/MGnJ6oLGZ2IeC10R5hjvtnSkJgvUhxg+SRvIpr4n6e4bDASUzSxZqIg1+gt+VCVy5fLm295mKkwZrL0G2qOMTG1kY18FsrtyL2RLkLPWoUL3nXS6EfEGnUvtFDLERkmJ62Lm2qzQS81rgZJboV7o/uZDtMpeTQ5FraNf8DeBK/elT5OORgLUiG481d1cBqxUAAoJlVuUdyaeU5OKjA+c1Lq7ikUgNCfH/mr5KMrxAYVspe3ws6eje4Udjkq8JXHBr4cPVcPcm7fHQR0gQhdYzrkvP18JP/4//J/+CsER+LC00AYdLBXWRKF+hKXjz1yKnkNyw7yD989EiNEplkbQNlYoTWAKCm2CGM9T4AJ3HAt4nHvgCJWQqXYC89EyXokUdPl/3xaLR/3TlOeDOV/E66/V/88rX2+huvhaOer209gQY3RRh7wA5LyY+0g/sPlnz91FNPFXmYt9gtpAF0wAOISMmgf/LkkJ6Kt+060xe5XnzF9VKhFAD04FkU/K6VwnnXFbBhx8aIROHCtZN6wGCVbu1CY8VDEtQd23HR6ub5ffN1tTMP+tzdDQAjyuDkXA0QhIbskhNTqcgAambPbDt6+FhxyFpPFuCaKkqb3k3D03owHLPQatFoyoTLWs5CV2AxcE6XNAYOmHcpQ9VRaInroUtxwlwHZpUeA6CSvvi883vcFchzxRG7K8VZGiNX4KsGlIaaxtbDig+TGxjdA9lZnuo98CdtDW5gHMOevowCMDX5G7/x1bMUGlsHlSybgiMM7iVR29noPiksWPNaADyMmFkxOogQFuaVnJQMzC8MCyLJIr0rNPnZYslT0YwfDUgffexMGcttmgHwuvrXXn+tvfraq7n+sr31zlvhpuGGEcjL9JE47K3FElBGdnt8BawagHfCWZd1JWIDwFaFJj/yR+tHXTOjrl+/2k4FsLgkbmfpOFALh9jA+/7779f9sbwDZPG9/957D8yAISjLgEYg3s7xjIwl0erOiDzOhiWXRspsdyYCxvQsDIpz4aL2XbjlxHCyaehtdpoh4EpzaV9xzkQVOXSrXblyOUrihfbqT3/e3n3znXabUnX9ZttYCc23AvpUMshLl1inLDgrIAAsz/pi+ypgLvDlvUWcuNZG8oBeiKIc6hwHBZZx0MJiccnEKwxXoKzwA4j5+n507YDt3T0nTvF1z3kH1LxviXMaGdDqiawO15BLQfT9Zz7zibM2PaZ8+JiioRA4LnCupiIl6r6M6AGZ/bDk+3QAaNGfJdfXw3FlQiVQfMijj0e2fCyavoNCHNxRpwZGm9VV2jX8/XPvtwuX092nYnSxusCaypeCSMuKYFsY4aIH8j1OiHsuLIZjJfPyhYuyFeLmTkzHAQ0gqMRSjsJJdO8Isrq6XMA0RdDeDTg71yfMILRGCMji49g733rzzRFNFkv7F1bNFzcIl2NxsMdtCBg63S4xIAJacxrh2maUVs/ubtem07R9nHal5Euy7DDKhin0XXQ0gJs3brX3332vfefPv9V++sOftDd/8Xpt4bQnsvNqrne3dspSYQef6VQoLguwVbF2dgytbb16L1zWptD3tkOrnUHJ0tCBQ51urA+z1cxpqPpLHCVu5L4AFl8gTNlK7AjN0YkvEKBE3negcuPXDlzx9XDd9fc9vPQ4+RtAy55rR8zBmqNerAKf/MynXzqrQh9/7PEiHoO8CiM7ddMD1q1bpBRpVrggbVT3bh+vK+Fib73zdoUnS+p6j6QhkC3r3ILEAfyXI058+OH59n44K7kUl72X+GRm6UC654gltlUylDfsWjN4x/GT6wA5RS3gU5RYEHTVCCIOk7UpTxwOLe/ECYWenRuO3B8OsJ5KPg+WTVOXYyGhsIAjHhVleiAw63WY0Qxrs2gArm5QF8Y4Tsm6nZ5mJrRbT35wdI2Y3cmWqGsAey+iQOpjNQDeDJA1Trv0UCyZzoY1esOsLQri+Q/Ot/PvnWtvvvpG++6/+FZ79423ajXzbPSF2b3TbSsNqWaIzS/UJGyWiurOU1C6AuZgp8up+dAggLbiocB2J9w0+DCwIWyBYtsaNQqOYfthzzSz3GpUMGH83QdXGug4yLwHtA5Gz/n+m+vPiAL9Gde5bw8/MDw9zIhzh8ZS8ZvrE5iqfr7+1S+UIkaONaRIPuMAQiAjRcbtTdHDLQFaYja8oIAprPMW3njzjeJgTzz+WNlStRAWh3fefbu9+dab7b1z7xW4yYi6cqNWTz/zdHv0zKPp7k8UJzU5WppaGY5RBOGTH+aO2qsrci1lSo/A+C8+nE/DOxWx4XaUDcDBLXDSfB6iDN0nLsk6cODAsMkxmQ73wF09JxIJB0BkVeV2TOq5c+fK/IWARB4KV35UfpjGAHclYgSlzKYdlCqLIq1Fs5FfBN02uzhXJioLIDVu5dLdss3evHazXfrwYjv3/rn2zltvt7fffLtdeP/Ddu3Dy+3K+Ys1p3b/fOifHsyGffd27obDLqShOCTwdlux63gaEO5eoA1Xmoi3P1v5gNiuQdMIEbCgJcDWbLZJ2ny68FT7dPJpqiTF2CjoANmh+y5FHfDzW710X2a6kefGQejqN99/9zAdsLxvcdLeuwF04TD0KnFn9I2KFM/kb/3G186aQW9GPJnqEy++WGcYJLqasaQFMytRnqwSFeGw2dtauMK14kYl1yYOLd9SCnHZCfv69Rt5v1qyyWxaLxHEt1YTkH/FxTjPicfqiRp+TEPQHVNsGOlXbq605eu3ahea9WUTULxLwdItmx21cmulNmK+F07CglFmq+T7ZmQ/4kKRPpVtS3wyN45pPoHGio7yNxdOjDsDKm4MBDiqBjZsprFRFouaeBOwE3FYM4g2mwEtq4PzKJjujp860Z5/4fky35HkEFyF4NYUNYMQu7rqdDPDMO98PSdmyC9Q7qq0XOen59qSXgeIUm9EB1srLaSB2+b/vcjbNv3Q+DR24pnuENMANBzVGsBarJo41lPutZWNEhVm9s1UT4ir3YuyqLdg0rQ38AGrlAn/wBVf18QMm+TLUuwKiCPwjgGUGwfpr+LO479537hiQjDV7eOc8mjsMjH5tS9+5qwWZM2RrlV3K5MmcJAlZQ7aeZVIM+aFWTXz63a6zXRZR9Ld1oredC8m2BwL5zZv1Ix8cR4+eLh94hMvFjdDfSat40ePV1eMcxneXFterfjs4GLsHjjvbd1r2yvbbWd1p+2NBrMnfjtyWKSuUkbuRBmZ3jPsxHj50pV2+MDh9tQTT1XX70ZiDhkAAP/0SURBVLcpkouL+wZZNGXc2TYrzJzNcO7ba8WxaeY4PBOYiG4u3yiOOzM7PXBRB6CEYMBqCiPN/MqVK6X9M9UZwXrxxZfb408+2Z54+un23PPPt6eeejqijmmFs21iJyLWWuTcNLSpyAkz9yKfpQQmevvt+c7GVu28Y36CZU5k1nu1F8N25c9cYZvn0SkYEWHAxhZl4YmkaoRvLQ3aLpCzk9Pt8NLBdnB+f1ucjMIsjeBuYiF6wukjberQQlveTOO7E1ElAMGZrcQmI1vUejQ90f6FpbJOWDFCpAC6mqTEy0EaukktAFbLbYIHroOxuw5KDKoDlxsPV3Hne70lUdQ7ogLMWaKvMXtXNtxcJ7/4mZfOilD3V5wglcXWiRvhGhyu5znBnZVh2KR42PqSYKxlHj96tFqjLtpxk+YG4Ko1MpX7A6lcHFZaZMH5Wbuo4BarJSuZzwC426k8nMbkaLOlgHZ2IkrT/IF0j6mE2ci49odd2NdOHDsZuflkcQUcxoQeZCH/zIWD6QJLNg/XwtlZGyh8anAv01MIYlgaEI2i2QTYJnu4PgsAywfZuQZIEo/exzP0PhpF84knnygz27PPPds+9/kv1omUJr8QpeoYTpNnVjfK37EVaBrX5J3w/ciRu5vJVwC2lXdbVjW7T/mZs6xMsEy/D1ww8xgcwBFruDV1ofcwemaZOlsmZbMaeWhgRtkkE0Uaw8RW5Mk0cLrH6uRWmz9xoC0dO9juRsKxK+Ptm5b/WzA51w6mcZsrcWjfgZq8PsxbCBiBDVcgAZhD6RoaeEzEGYSIB66DcJy7unftYHUd57jeD9gYzFxASzCEMbQXqiwfiXLy+WceO0vL1iWmrHUSDbOStToqKSGHkZwA4cr1q3V0KHkXIFQs0xN5GCDFzA5KcZIQc4r3x04ck8tS8oBm6K5328pyFJeIGCaQEAlur0cZSaWpKFP7oq0UF92/tL8dP3Kstg8FdNzanlCO+z/96CMld2tUnl+6fKm22dRg9kWuBNjaPCSy3/Fjx6ssKkt4DsAphAX0xEMulwcjTUQIMmtZPswryHvzLygqn/ncZ9sL4ag1mBFOe+rUI8X5iCBEJYtFiQw3rt0oRasOLdlNL6FxrgWcq+vhjCvVu3gPoH19mPm0m+lp3KsDDRJ9NTo9RsmiyW9nALVBdRqTA1c8tw/EcmRrgx/m7jrzYenQ/nbj7lq7s3e3hsKPhdEcOnSkbd5Ya+vXLbC8206gceiLCRApPCtMhV4abukXucIEV6NYaTho04EJdJ2rds91gLr2+4/zXL8qewe/b5gcy+R1+MjCWcOGG9FygdbcTGcN/PKN12sLocX94RoREa7fivITgZ/Nj6Z/9OSxUjaKGytQFACixHJkPVowCYjCpBvRcdgikyJmKQVLBPDaLVDlEjU0HFyNHCqTxuwBAtBEoDKq1SGk/G6uh/tEBkwehbf4Ul40KI2FfEQuZRHQRrqFALeqEag0FGLO/qUDJZ/jGKwK5PHLF6/UpBiAM8LH/IerszgAtnvPgAXR7AFh1peyiEtZdGPyK3/kUCNpdoXEHICU7K9CKHwaL3leONVVGnyAZo6EhkLWps0Dpv0WlCE1W5U74CeVOqK/LjWFKdkY+EVowtHUwkzbMx8lc/t2KWOPHTvVXn72xYS7HeX2ep7dC4c9WKLAoegy6C8NMrH0SnFMXGqTqIR+GJftSpN80ZZXpg60cTB2oHL92r8Zd+Pf9fg435cSxv8b/+a/fvalT71cBy4fCUe0hb2u9Ec/+3G7HM5qxhXZ73YqgDTj8N5Tjz7aTp15pLoqdsjlkvkir4W4OKyJJAcPHS7QD1s6RmMOIbnQZhBFjGyU0hRuHU6NcxJPAB2HEYdDkC2RxilwPo0LAcl4bLM1NJrGZs6Chnbp8sX0iNvFDW7cvF5mNdyWuYwsaEuiMlwnXdYFXBso33zzzfbh+Qs1qkWxWk+XTfnCcW3jaURwPlzeN5WPcBbWkvfffb99+MGFAPxCsLGnzFdAfzMKKFnZDjcdxNXgolhCkfuV5N17vQoFiKmQLxNWaKlBHI4iZ8Yd7qICpX0fEImJhUXlik+jgyqNW9dK8aM8A75wd4PGhYNLbSly+2OnTrdXPvFKe/qxJ9qlcx+2915/r61dXw2tF8uCdDgcGGc3QFMNpHziD8etmWPkzIC2GnrSI2vKE8/JUweZRuTa8z3uxwHeff+O6884zzvwJ//gX/1bZ5dSmINHD5dtz8YRh48fbyFxADxTz/bORSgOIHeTcRto2E1wdnG2uN5aAGRLe0OOwIFYwIzT1mZvqTDEs8W9rYDYRWtXwxBThnAuM/dZLmwrCrgr6ZJVXLXggNxkFJwLAQ0TO1wOMUzEMWF5O8/OnT9X4sfqunNZB3NVKVul+Tswj4Y8jLqICwfRaCbuTbRf/OLV2gx5K3InMcJp4wP3YNNMmJTNaY+6ZQMnxBhmMdYCGjprBZGgABpFchjmdQ1Hjy+bb/LD+kI8KE0/adsZfLCJ2iIolRJvVGtxfjgHrW/IITPJbpWhOJ9aTOYGBWjYzI8FxH1VfEBqI0E9SY0opqGyGxtORuOTUYAX9s60D95+t333z77V3nnj3aLDqVPHk5+5UpI1bvWLBtLmJdzTlovKyaiOuM4hO8CArwMN3TsI+Y8DMafB+W78me/H3eRv/e2vn90KdyKoGznZ2N4MaI+1uaWFNjkbwmlhup4QQKHLMF6dRIiQe92NKW9skLaERzw74Zn2RzM1nm4Yd18UMUO/ZMbBHjpdnEypcQNn4pr0ojJxq7K/poLNxq+MhssqBA3+9tZGiR1GfogAZlC9/8G7pV0DqPF+8ZABz38YOTqiATlb49GIaOcM7QC5mwZhsvjVK9cKmNzc9DDTS6VM7RkM3kDpNw4o35SfVE0B3IADha6U0wJpuDMlinwaGmgk4salcEJdvXgAFrCIJb3Ci1OmQfqGDXYALWankQGDcHTe0Xh+GvdQyamT5NM7YQwUeF4TeKqHanXapsawN/m+9P759q3//l+0n/34Z23jxmYYyXBkFDoTSVhPAptKm3Nfv0dAGsA4zMrSy9B5Olh7WfgOvgGkFVH97k4YTaGHB1rXDuo8HbWUB27yb/zBb561TeVuCOIgZgUDUrKrnQcNN26lO3AubO3+UWYPRpfITUCbb03+EF4LN6nF9L1b4SrmzxIvEAKX0uI3wp0AFtgMH5KNdL+GQQ9FZrSQkvKj4mv+ZMoHbGyD5C/yqIWEjvHEac3tJQrUxBCVNb23FETdoJUMV65eTh6tvFiq72oboSh4KcB9eexCRAPyKGABIS5uFxstk1IBgJauAKG1VziirhHgKXrV+EJgINLYTPgmwzKXAR3uWSstIu6YC4GzqhRl59CGOKTxisO39hYDnKrTXmsq3H9uVbx/uRIPOPkGynFONQoWNxyVZF3a2s3ldv6d99vbb7xdS35sfDI3s7e21Acapk7iWik9FC9fq/PUmUYi74N9FqSEYQ7tgB3y9EBkAD7hxTPkpLsO1OpBqkEO3Hn4fgBtYbbCiXeIe/J3/pXfPDucBxal4E601oACtzWZw30to4kgTwywpGM6IgPZdbCoAG26yYQfptYl0h27oQzyokyoBERVQcxP5uAadMBF90VLpUAxdRVXCSeanhpswO5p7zV5Ot/johQ3XNMs/wsXPxzOT0gjAWTWghpCDrc2PwHxp1IRKtLzWg4fpJq0zVy2Lx5AAdE5DeRSW2+qdOYyI0LKQDMmAhhdc6/bt1EfJa1k1TQsmyGTYQE2tVvfsXMDge4YaFWvcrGF45pECkC1qR6AargUMWnVLuoRtdiOi+uMAEMBquHYAs0g0wKCPb7Qusqc8tbu4b5LuOGIJGC7V6t+5yIWMGsd3n8wsuvRlHUmwLUg8nZouFD0s52ABlMgTBqghvP3ubqQVOKM9+UruYQbRJTBAx3xIi2/wCeWB174An2+HQ5DGXoS4WrXoKTHJjwAWnlEMzSAyS/9zS+epShRmEwMZg5hkbSMXJfPKoBjsiCYHGOUAohKQ67MSFhLGHzZCJMTmV6NjCc87kBWZCC/z01o0Anz1BNPFmiNaOEEKtqcBV0UENiySbdXu7mkEBQXXNzxn0acLGY8HnGmwHnwQHFZRMGF5YGJSEWYIaZLNxKUbqHpJEs8CMissS8zVyqWrVZ3DbwqRmXb6gnt/U4p28ULlwLS68WdgVg3L50+8CLvPBBxuAOgdu1eZRc3CR2Aod7nWXHKcC3cBlCZAdGq2y9TbwWSqvG4oWvWE83e51CdQRCrqk4SviwOyfveyK0WXe6wywa8dRBJqhDjAZ4zZx6tfMvHkA7A5V/iKvonH8phcg7ZV7iaf1uAGrhjz2uBNW4A9pDfcSc8N+QRaIdG0ONQbmGkoWy98Xo2+aXf/dJZrbgAKIFwVsteav/73DtgwzQ2oybA54/DNRNDdSESU6sUAuWkXStJX5YdHCcTOEXSUXDphEo4hu+Zj1Q+TjMTTssehzPiPsb9GfsNoZp8biKOlnwi8pcRLOahmgyDcPlTWBXXr7ouIgfTFy5OUSIWqDTG/zWG/aRtxv3iwlJZKwBWMeV5WHcVUSkii7VY5Fbcuc67TcWRTXnKCy5eoswIQBoEYnd5z2+Vzg29CUSMwlSDGBqFb4tDVu81ULx7/1UtICqn0n07indo4DjzUMFFmFHMRtiMOOodzDco0czASnoCk+8xAfksoIRZySsGWRtHp94kcX8WWML1tOQJ2HhuKPOAi6GuH5ivXB9+X2XK83EvzPh3cNPfTX7p975yVrkoYuig+9YtdVkUWIFNBEwdiIqDGPpNDAWwgSMRCwLaRAK8npmQ0hOWOcRZS8XjtsxZuuBrV66Gs56o95Zfq3Cati6W7fKtt96qOQJ6AvNwn3jiiWaCNRAqiDTkz5IfoMeJazpiAIFLppipBHIqbmnTjY0o0snn3Yma08DsxKIhPXFW2UL7UthCC3Lt0AAM4zJdObQu8nIZ5w8Xh00JizP5VoVz8iAeihWlEGxqxA6QYSlP+l6s7nFN+QWEoRscVVy6zA7KPBoqvr7Is8TtHvgqbH6na6tnQwXnKl4+ILWGTEPxTGNEO0rz/v0H2qlHHqmGwlldApzqRF7tDKkwgFrPk59hFmCe5x5dPw6w7rkOtu49V8+dg3rWOfRHvx8xu6QlDCfM5Of/xhfOltaZQJyXwMqOmtwNkSagUSeZpcgkupJvvLNdEhlMGAWciZwYyJYWjYNp8Ym03vkecCki1vk/cuqRkqkQlSEcpzp69FhV1PUbN8oMBbBWR1gZcfjQwZL1ZBwXBlCFlV8NAEdT8Ygvb8w9uKDnKpbJSbd+k3dYSRqHOHDkLvIQUcTNowVZmYzMluyKs0tffNJmGiKfGjDxO4WttFUITiUszwH1QOWRA4ik0SvkgRvoXn5U+Xy9yTUsIAzGs3o0VHi+EU/JvLnWxsZpLGKmLG6HIaRF5J04BsBQfuTNbD0KLMvL3TthVkkTMxL9IE6mzqWXdF3VtTR7T9Jdvxdn5WVUdvfS43pZun+47JWvUZm7cz/eECZ/LeKB7Axml4Hle6ny/e6cwFBrafMyWiCLFp9CEOpNsrBB2t08U1Rj4LrTPvkaYD2XQYDVpVg1i5jOkzUdj1yra6acWXVrhS2RwGpa2vWhAIa8BYB+A01prSlk1+J1eZCAk1vLZuDidrR9y2UshrT7C/HFJJut0TApcAIvX9p1iAyEFC9emjgwZc4MKLQBdPZfZZMHjaO4e2Ru33NF4HhVMigjo0pVURXCo+GvXvaHIxcqj97km8SDo+WmwIqbFvet+EcbpqiT0AAHrC7bN12JSiPWqPaknoBZPtJ35h0b904xBI2P4uspxZGddzrfD72H3iJAT7qYli4Zo+EMXSur3mSwIqjp3tAAbXhejS/Plb+uiaP+RviqjHrmmzSqKl8994wf0vdu8it/66uRaU1SGOQwa4YQZ/gg/5K5PXluxo/sOFbTpJWZhF/K1eQKB9sZV98b7890QgCglIjXKA9CyJx73TgAATV5VpdK6UL0gxEbhnmpNyo/5r1aD2b8HSew/RBgAA3gGq5kQ2UXPnbkaBFwNTKwoVINgbnKYIB74/mry6sREQYb8NAwB3FHQyAiGPgw40m3D7yel1KG84Qk0saRO5f3zBBqcaCA03tevPJSGrKKCS2FH54NYMoH/h9c4sm/wUknIcQzcNShYocmiW+kPtRNvDAajAk1W3qL0IQOci+VLR6gBjCg3hs53i7d8Abc7NkGa9Cfkmj1ggbo9MoZz1JmimGJe/Itb9JMwkMeZGIoJw4JVAPAoCfP86zijh+eD3TqJe1hfe9Z57oYZVfuh2ejbxPOs8kv/42vnGUyStkLsLRZGbGdZSmPeSaSMmPhYPOL8Uu1HeXC9Fz9nouCY25osl1ct8s4+8M1a4QnipBuXcFo2kaSGN3FK1M4rJZq4IE57PKly0pUeRkM+el+AxT3uCOwAs1aftcYe3oAnNIkaZzDWD7Q1t5aK+vVSAblI5wl8RBtNEaVUqtfo0QBaoE197irAQAcqCozClHN8c1V9wt87uU92RyIO7rWfchcyhCOl98D91EBQ/enAnA5v6uaRt/54wpoaQDpgOudyAENc2EVqE33Ih+7V16z73bCVAbwDpy2FDWfVlwD4HHaZKAGZija9lwAXpOHWBLUiXm7syaNyzcvV/KQDJQVAUZG+kIHrvcdUH6Xl/LoeX9X5qsCaPI19t1Ak+FbuJHv8fi685ub/LXf/vJZFa8SBx+um79h0nEKG2LMpvIWwlWJAiYtz07OtN0Qq+1EVkEcBItIQGzwHZOIwlq/pGsADOYmLc78UrbKSicZI0sCJ5kRUb773e8VN5Y9w6Im0Wxt7hR3LBkqfwCIaLhl7fKSPKlYoAbkO4lP3gcwr5cIgOi1HDmANNaPu5Llujd3luavAsnI1dLj2Rp9j8ub21qWlniaPUiUshqia3DmbNh2Ph8WN2bm03uE2pWe4e0uMtznlmoh4VWIP89KcfJOJam4dH4F1pSLTXYzvoaI6z5yeNLO64qnxLn6LiKeb8UTr/+8E8biGZMmLqthoDNxairK104UM1v7mxeNi90HYO5LV9gZ8kAMk78h8wPA+A667h8G3Dg4+zOYGH+OIXAdtB8X1+RXfverZ8mDukDyZl0TidGbImI+AETj5PahnRRnwjPEm7S8E665HbnRgXehbGnWKggHMMOpRpNCYC00xS/g4VIAVcOeOEWI3rmhkRiccCVg9RxwaL0alsLxuB3RQ1rkTV14SjWAJ5zY8fTswBoObn/i2PF2LAoers96wahvKBnBOITCnTpxEAvRgF888iGffneFjRe+uHGAbiQQyOQBzZjprGR2RV+cmygErAYJCgjx0uK5pF4NF7csUAAeACecub+6f1xVfogBfD8mNWgN3TW6iADKJc7EUaJByncn19tRxuTRPBFcuw42wUjmpouzWutmLogTOv3W0wZO9cehjbwU1JNeyfOhaa+XDrxx37/rwO5l7c985+q3uNHY/UfokueedT/567/3jbPFFdOF81qdTKpsxGbLXJydr9O6iQCa9EQBN1p7fk8RjHO1SnSWjTXdjIkWZM6rl64MFZeuWyUjHq5Fk9XFS8eqXev5nZrD7smQv5Bu2knidnSRH9MfBuCnQgNo3b5J0zR7dt0+zi+/wiU3BWijUqb4lU0xlWYwgYWiAxJNKCAm77BqeC6P5HHiBsDJt7wKPw5az6q3UFkaVr7zzP6wtegy3wPyzdwbai5iJy3VWJUTOvZKSIbL67al4fh47wHLfBBdvzkcA1BZOgZzEyDq+nFvZQBaG3zoj0ruzFX0fqd6ajg+bLR6BL0FAgAupYsAYfNnS6asYCjQJlvdkkDEEX7I75AmBqdXVX7OK6kJMw46hc7TB8/yGw3cd8D7Rv0N9TI8HwdzpTuKZ/Lrv/fNszJA2zbkWEOVqRTriRzDtLGyVhOCZyIP3U6hcFVn3u5JmafT0siwjBlmzOPUTAW6e13j5YCxODKlJxUirKl+2EiylBzYmGwwnSE6rlUKUcCr2yVrAw+zFSCSschtwGR38j5WThETBhEBh2yGs9Vwbp6V0hEwq8jiyioxlS6voccAFIBIPgcuNvQAZT5KAL2E3kE4HhE5dBtuWnF8IDUBnSLZOaL8D7v+DRO6lY0p6kE8ADBwKQ3LfGPvAHMzvrZyd637ALa4MGAUGWUinHL+vvjlxb27yXtoNxGaJ+Jw1tRQ3hmqJ6IYOLAV/m7ispymJtTkHWXYUinigQEFEKnz0vJtiTVJUGORz3o3CdAYQmgUTNTwbeIpgOV9d5qPb4b5BcmPZ/KWssuz50MPPJgRhann8u3rUXp8AfrXIh6wi+oWtDiE1RWbFrccpUi3P5+K3pM07qViLbibSLOlqAGtQgNJVXKEL92b6E1yNjSLAzJJTRmFCmi3NrbAr2bZkzvZTs3fpADpboYVvpu1Ocfq+lp7/9y55ItilIaTPCIe2fWD8x9UWBqrPNck8AC1hhtDvOJ+VUnhIrmvLjn56tsPpewFDvIyedUEndoeM+UQsAz/QIm2KsJffTeIDnoU9+Il3y6lJ1pfW605CFYJj4sUxTFzJXuSmw277kljYr5RHyq8QJkGrFFqyE542c7LXUcyUXwAYzdp7Un50m9bXVt780YXWNw3iDq1zm9rPYXcaHO7O23KDjYJFw7UdoAldHH6pk2d76ZRTaS+/FaXyshWbn5CNSCCNPDlHt0Gjjcy6annXNHQvADlLwUt78VTpxGle/ReXEkoMbgOdBwaHXCGyyZf+ajAaq83oC8FMPH6K0zJB5d4MK/Jz/3NXzurxVAyJC4SLe3qpYtt+caNOk3cubiOyD8SzuX8LWPmswEMPmNFqG0YE2xk50yjLu7L9DVo/CwPVpVS3LYiGtjRz3vihC2NVC5ZzNZJKvjC5Qvt7ffebe/EXw8AdqIAqBSzj3BkKyNqlYOZWSmk0120Vvmn9PkN0G+89WbNRailQMmfyT5mh+lJEL1EDqNUoQnwM++UIpPfpZQGTCqBZUODAFRcZzratXtpl9ye/OhpKJmsIyrWMiJizNzcQu0XAax2anQsv8Z35MjRyMJOIx9EEXOIS2FM2hvJ31aSnkjPZb5HUk72U7mTqfDpu21rN+CKfPz008+2557/RIC5UMrZ2uqN9ITX2+zdjXZ6frrtvRsGsTjf7kZMurm50SYwnJ0wESOVybuBIQcfUkwBg0igx9E1E5fIv7gc/UTjEwbIhdMLIZwecWBYA4j9LjoFdBo3716cOzuDLoCxeKZOgbJ6x3BZy6DK0pJ4hCmlL0D2ezAdBrS5Tv76H/zmWRmgFOnWDcWSawD1YFqylmf7dTKuaW218C7dsTmvQKLrk6iu2MSUSiEF1VqIAmZvmU1Vq1JTIVbDakG4C9mW+QcIa7bY7WGZ9sr6as0cs8vfcirTAMGw/aezZffUqgL7iFmBCkyzdlWM00WTMTWeWkVw60YREdezPf9WyleFlz6TEe4QD2SAK3/lK7bh2s00QINLpL1VEeUb38BdaNZk+5p7kZeJorry2xptykQWlc/9odGg6WuEEWsifi0nn85oMOwsTpVLnt3EeRKTxpz+JEpwKms6HH4ueQl4iWgsO9evr7SfvfZmKYyTEzttfu+dtjBxpx1MGDm0jPNSGv1KFOa55HshQLFvLsAS+0wJLetJfrOs4N5GF0uM0IgRIg4tgrMqu16UCbBAnIZV3Dd5HQA6KFveDRySh28ixGDXFgY9alZX3nf7djWclF8YvwF3iGP4xru6fuV3v36WllirKaJQ6frdO7QC2Gyns7Ea7hAim+fKzCRTiHQsWrmRIvIvWdFxQuaCEhcI1Wylg9bPxBRxIN+R0VTOYDZKI5lhadgOaE3uNl82rRYBInfpRgDwxvWb1Q2XTBQfflNzEUxbrE3UQgxhKQ04sNEvO3jjXNLDyTynyC0tOAAvikjuiyAjomhk5LMiDOLjuGoKUesydGvyhqjAC3wlG+OKHuS9MuLGQ2PZiogT0SONa+9UeqpwV/K4CsHJalOQ0AdXp+zgPPSCO4kHcIlCpc0Dc6KfmpoIJ59ss2EiFn0StVbToFNFZVue2ZucbqeOVtJDRjSwp8Hm3pl2627imV9q+yIqzCbOmeSN3dzMNxwb07Gxik0IlZ9yih5Fn9RTgSnfyR8vX0iDK5pchULK3Tmr8B2EnHfo5PcA7KGsnvdw3Uu7P+eLnqPwvuUmv/G3vnE21B+ITjtPqzd9TbaMctVczxDaZhK1u3W6P+YibJ72LlL3ukKL9oYZ/IOMayMNV0N5ElVSnA2L7wBwzqvMlWwYAiEIIJuzq6XjhtZ24cY1ATzar+mTCGWq48oK09hwrhYtnSXi/HlzFq6HCMNkEpYMk89xppoUkwZYRM//8k8kGFpxKoEfEWfgAEODKIAiZBF3uGp4npHrobjMennHSgBE3pn2idPiv3oK8irAUsh0f8pum6JauBjvWspM8kUxJYbhsuTQSK1tNl1B7XRwJ+mnt9jOdXeSEhuwhdPuvXe7zYbLPvHoifb8yy+3vZF3b23tRsE61PbjqklL6UyqN8wNKMyLN1N3mM2wK0/kVMwjeSMeJetFk5rhlUZVtAI6DIQYlfgGcA1ctgMOLfzuz4rWiafonDSQrYfjhjgoX+6HNOFmCD80Boxu8nf/5b9xlrIErLyl28DpSEvcFdcVkK2W+MBkZOcZQDWkakKLjSscDMfhxIBa2mCuaQ9JUKLJTBIN7fNg6EJVvOmPZUQHoBTaxI3pEFcL9jsf1qJI3b0VvZ7Z01al486raVA0dV2zodwrl69Ul7meshiOBHRAoVfID3l7mLRjrkWIWERK2v6vfMSNiD5oygNozSkGQpUIrAhdK41RPv9YXczP0MiYlIC2us4kfGekFRMZNESNXe/kUw2nhkpT3qGS0Cl5IfMBcvKrDoLQtici0950y9NJw/ZIqeI09PR66i5lm5682w7vm2nPPnWm/eZvfK19+Zu/3ibmltr5SzdTZhw7cSYqCpnGrBdjjhwmr98rO7J92FgOvJOf++IRWvH1LMBLwwx/rXQhzLNSwELCAVwDZ+1ARePexetpuQGwCsf1cMO9cKVHwEHiqPoI/qQ3+S/94e+fZSVwVivQks2MMNlhxD4DulL7M5iRdeXS5fbO2+/U+QQKXVwxclFuSqEwl8DuMH36WokbsiCTIbI6L06VZyXTphKBCo41/4l0oRZO4sTe4bw2U5vft1hTJa2msCuKwpgEjnCIRFnAnUxuxtUKOPnDScrUlffmy9acXQ1SN5l3RdB4ORKmbJ/8KF/uVRqCFfeTz8Rb4fkRwcVRKxyEixcvZcToGLvpYL2wMfOw1c9cAGtwhKKHPr7nfAuo6Cpdj0ON5D0+76aTp5nQeToclnhghIpocCf01rAXIzqcOXW4ffqVF9pv/O5vtv1PPtuupG5/9uPX2q1b0Q+uXdXVVVfPUsHK4cR1SpHNWeQJMIh2AEbkK7t9wmuwZXLL++KuKbr8DkeZAqw8D4D0bgCjMgBq55YdsGjKYoDDDmH69367ljw9+t2tKz385Cc/9fxZa5ooYEcPHmonj51oh/btL4WE/HVjtBQaF8FtX/7ky+03f/M321e/+c32mc9+pn3qk5+sswpwkuEkmMieMhXgyFj9AWw8VzAGlOQ9r0uGxT37ZhADh2X8DnESdG+4bt9bAXBXVtfLWlGVH27LmoB4RIAkNWocWmVEj3AtIPWMyQyYiTFD9zxfYCoOl/wApe8Qu0arAEr6eV/P5DzhixuEOFUnccAFsMO9bjP3edbjKtEjz30rQvGyRrAmFGjzDIhcUYhlAVjkybA4Sw5FaTYy/mLeG6c8GK4JzMsra20jAH7smedCsxYFazd1N91OnjzYPvHSM23P3IF27t332ve//eOaO2xLUPnCWctSkTSIH9KQT8rY4SNHIK7EA70RWVs5iG9MaupUPvMpUb7qsKiTB5VnL+IG0Ao3POtdvHvv5EM6nnUO6xna9N/q4c6Iu3onZnU3+a/83d8/O226WlK3Pc4wG2oYelWIY0eOtaeffKo9/dTT7cVPvNReevmT7bHHn0j3Nl9T9fYfPlJWA9rouffORflaLYAP8l0yLTMBTS9EtR4Fk7Fcq3sJIK03Kxtqnlm6bml4rZwIVwy5hknq+TOlcTmyLCBWF5XCAKY5B1i2dMWpVaqIahRJs3qEOIqPVk0G1BUjQhEJIQNchC/ijwCK40hDvjoHVKgielxVCpBSYBN2UBQH0cgW+XlbQHbsJ+5LVAFS4gOOpTJLPkyexAu0wFKVmTwZCCgiJr7FxPfI9Fx7KozFsPr1W7fa9QD38OlH0wutpg5vt4W070OH5tuLn3w2dFxqly9cam/87O3IrZTiYR9ayo6dKj8ZmfeF558rHaWAmTRw20GRHvKJLmhZAy3JCGbRu3g1qqxDzcaNaNSBe9/l9/DN8Fxa9U1+i89zvRaA6mmUHX1x9xLJBE04DISf/IO//btntVqrBpwoqHsns9oc7rFHH2vPPftce/mll9pTAe7JiAgLeSdB2+6YDidhXIMAX5tUsE8GuCrLyI/MJlAyka9kPgDStQZz5QDV/qkr4Z4Uq/DnGmgAhJJp460CpnwhNrnaYID4NCyjYawbfuPuZG1DwiWexCs8Iz75UoNhJtP1pyoKHMQEQCsQAm0IVkBKWADtSpe/Ami8+26xGJ6l+0za3ZX8mko3HVAllu0yxJZ/IgIw6CXkWVreVbyJz2CIPJDR9RQ4s2NDN5Zvtfnk/ZkoVp959vmaGXfpyrX2Yeh98JFH6syxezts4gF3uO1Ln36xzS0eaKs3ltv5ty+0G1dvtqWIWccD1scfP9OefPLJdubR02X9kUcyLA6sUdd+t+gvT6EL2qhzABvyil6hwqj8XeRzX40tftBTRm703NXz+wxsBELPAVbdwRKaAGvRN98xv2EuAM1NPnX6ZM09sBXO00891X7ti19sv/0bv9U+85lP12ZyJXvlY5VtQgU3Y6phQDQ7v1gzgyhfc+G6ZnVdvnipAE3ulNjeyWnVXZmoFpb8ku8MR5I/7fxyO1eDCOYpUG6W9i9VRQN29Os8o3k7+sj6saE7x6Vs8Xnr2q2a0G0FRIFl6071WzUWH3lSJLrvMkPlWtsUbZq7m54k39SKjBCp8ga4mpsK45PzYRRoqJQ8KO/ZAFocuL4oouO2rgOnZ9obOAxuXRWWNIrT5pnKGQctBxy+0QA0dSIb3cHKjevRJ6ZSzhcOH21f/MTLNRfk/MXL7VJodiaMhV377vZqvl1Lr9TaJz/7Ujtw8HDbXN9uV89fD52W29e/+Y32a1/+Um2GLY/OW/vpT39am5yw00ufmAVg6n0ctFWWDsj8Lt0hV3StBh/XAcsLz90H6OhZkdBVfKnLUjzj0E1Z9UAdtOpZHWngtc9E6kS+J/8v/+A/PfvVL3+lvfLKZ9pjjz1RxOB0t46rZM+cjWJm15nFtO6yt8pICA6BJqHUqofk22a8Wqtl3UZ4COm6mWLxyYDPbgVoKULNtnrv3LlhC3sHYKyv5rE5CFM1hGsv2+KsqXwVjKuzne5L48BlguQyzdVk7uQRd0hCxaHYOocJJAzm8yGESTLRtEciC6XPbjm4vG6vZjrpltPIunihYeGyJSrIe/40HsSlqBX3GeqjwlUPQivPOyJJmbO8H3nxyNuw2ndvKa56BA3RwksVI506KDq0p/TeuB4uevBguv6Ndi36wsTyans85X85opoJ7duhwey+A20l6VFgtzdX2+rK5TY5c69947e/3uYiK0ztTrdHjz3eXnjh5dpOypkW3/ved9tPfvyjqqtbaRBEBqBSV2V+SsZVGZoN55opv4Y3+AqiIadcVby8Fw5XrG4+9YBhoT+aAbj5Eb5VxuKwcCTN0LkmqIfJOXzG/sGQXfb8pF+0iS6FsXgm7OS//7/4n589YFlJgIGwuiOZVAmGRA2tLo5sd8lytTKFU7HuyWoTyaDMpNm113768/b2W28XR1MQiTCuU4CA+f1zH7R3DdFGQTh/4WKZqSz3LvNOKVxmLE3VCgI70nhmuyUNw4hNKVThVtcuO9PrakSDcAYFSX5ttIybmjxTs8PyTMMxCsWGWxNhjG8TQkJ5yh4nLCO+3gE4OyCZhqrRhbCI63mNgMUPHGTgwJ6bhUUjp2F7N3BQiszQ9de3iUON1LfxBYg4HMZI4M2IAEODX6kdD7cD7FptvD8VmZ7pXhTmyQD3QMq3tLi/HYkIt5Xy/fGf/llZU/ZENNgzudWOHDvQHn/60XY47xdnDrRbV1bbn/7pn7ef/eIXYRTvl5mSGGBgAR00Ig1WvobdJHHYVEXqohpsng/lHZx7Ypq60lMN9KITPAhXPS1s1PfD4IeG0XsW74r7po6GyfizVdZSQvNc3clT7dM2eibuiuPf+3f+7bM+rB8iCKG1EhGwJc7mqqs2UFC4TAsx2YMSJDwh3ebK598/117/xavthz/8YTv/wQdlU7WfgGFKJ8RcCcDYc51mfuny5XaLwpaK0PoQvI7pTGFUrAZij1fylsEAaajECx9ebO+/9W4798Y77cN3P4hGfKtWViQnxR1Kjg2BilsGQMCgcoC1um8g3B0mb2vNA+cNVwgBB84cQo5Vkm/IWYYTdYXyNg5a3GYA8qAMqi5yMmKrLJyUWEUUUXElBuSm5LTQEUFp8TfD7a6FRn0QxeSdO/lO2QKHthhF6UCYx0wa0Nblq+1AuNYTZ55ox46dDPfcbq++/W56JyLVnXboyHx7/hNPt6PHD7Rjj5xp0/NH2o0LN9of/Td/3D64cKHZPh9wht4loh+6JT8ll6dcNVOPS37J+g/cA3m1aJQn5hE7coDFCB08FzePBh2YvJ7E74HW0wXEuh/9Btr+DJ0s+/HbO/H1eCr+/8N/8B+dNcyKO3WQYt265D3hatywE3PAkd/28jffE/c0Q+v8B+fbz3/28/Znae3/5E/+uJ1LS8YtLqZ7++D8hTL+U7BukMviCy35R5M2iKDyFJxZRyWq4DLCa2kpAMBeDFh/+epr7cff+0F77fs/ahde+6AtXxnOGSjjeyK0P1cNgYaApZxt3A5gNhNX33ooRCxCDsRMFpLW3bwf5m9W6y+uSHbooPV+u7o4YoReCIAH4A4g9rw4ccLqwqRB9vPMhnYajriAxBq0ai96rQDCN2RInNV8irJZJz9lCoOKePnbmwo/fepEO5C41y5dakeifzx28nTbH0VrYm96iX0H285uOP3u7XbgcAAdLrv/wFwAfLTNzB1NnBPt9dfeLEZS8wxStyWXa8hJqyokTlm8S3aLa3aghDwjMAIU23PYRPwAtNlq3N6Pc8sOWs9d+2T9DlDXj/PqgXcvvO85ddRBO3FvfX13q7R9QAoA9u4JKO/U7KKJFLAqL5xqKpnZCde6+OGHddqLs2gvpOXqaihQBicQ3rTC6uoCXKBw1qxthNh63w2gJ/dM1aABbXU98qi6cYjG/oP7oswljXTZRImde4P9VsbsVbAbrlXyFuej9LRlElOocIudjWFKIa9wCj5w10GJYJc9cvRYO3rscFtNI7py5VLJdNsRKczcP3IwnOnQkRqtqklC6U2ktx3g3wdorp75G3d24pmani2uKU5ik6736KGjbd/S/gJpjT6lAeO8nEpPTqNAbRXdzKWobVFDY/meoEtEX1jav69NH1hsn33lU21/QP3Wn/zT9vzBI+1Lz3yyfemVL7VTjz3T3k0j/Rc//UG7cPtcW997s+3ObLXnX368/eZv/3Z74pWvp6ebaP+P/+t/2V5/482SuTUEdSad+SjTJsigl/LJt2Hxzc3tPBvoq+cbADtwQfSF5OKUAdfG7bV63gFbPVJ8d+iPrt35zXPwxfVnmEIXDbiyBiWfwg0NKHk5+x/+h2fZ5SpDSXQi3MBYuMqReVP5Pgg3/d53vtP+/M//LP5b7Qc//FHt6Wq3QWdsvZfu6dLFSzUxBQcFNl2mmVmnH320unlcxTIYQKaEkRFxHxvbIQ4ub9M4p3b71pTH27fW2vaa+bghgExHXk3brx0PgXZ3J10t8EJ23pONhltx7qlVvE6afPSxR9uJkyfaTGTjOtA4DUNFpJMvbjNwnESUdBGmuGI4COvDA1HgAXAJfLpCYTVyhLwdWqk4ZbXeTSXJb1lddPfp2jkrLSiYKgbXr/26Eo+haAcLqiDd9jChfk8ab3qaiFXWsD3x2On2yksvtMcfOd1mwz3ndqfa4YPH29FHHktvttzuTkZ32LnVLl0735YWZtpLL7zYDpx+KgSaj+K21X75y19WHZWylHQ4HJDZT30bdVK+smvrmZJPva4GqeftvmaepW51+Wz1epelKMfKvmBCUuggDmWYCZ4owjXCxaesyhWi1bWA6FlqkbsTGd0zeGR1qknw8QNo1W+47dn//f/+rLFtciuDBPnPtMP3z59rr6WQP/nJT9r3f/iD9p3vfqdZdPjjn/y4vfv2O9VSTbSoY5Gi7erOncpIA7Q7oTyoXxXKEnEzosR6tP1SmNLagQsokpcCjDIQ/GVMBdtjtmZ2RV6t7YMwN0DNva6TJaF8HpP9FNYAx+LCfB331DfXYPPVgxisYE6TIJoFUUUIylZxhsShwhCMUmoIWGPS8j8CWKRMZgF0mDc6dJUL6U1UPmJ7r0xkWuIBbsGk5L56gjQu8Vu3Znsn8juLA6WU1YWSWxaM5Kl6vwDIBJejhw+0F597um0RuT643PZs3I2ocLQdOvVYu7N5u60GsDduX08Pthw5/057/vnn29Gjj4QxzEYEW2o/+vGPqhcEuBKTklfbOaF7cfdQW7kAWT3qxs0Hxn35wfQ0LFJ1rW4+DUz5a1Ak8aKfvKOVvHsmTvEPFoeBAbjn0Irnuo4gDjgQAg0wDoDxTNjJs/+7/+QsLdXUNArUm6+/3n78s5+2737vewHqd8NVf1hn1NbJ3+c/KI5qlWwpb4mITCQiphwbwYWRNydrs8PqhgDbjKuVdGFmo2t9WpbMA+WgAIiDojJ0C9Utp/HUc3+46d1c7yXDYBwOloQLtCYwm3lmiNl2moiNy/X9FIDO9EXdsMJ3G2yirXxrAINcOnBbytxQqYNShqv27k6ei2ip5EFe06uQT5PvVCQi637NcTAlk3ydTyofVcnxOFNVfipZ70IMI8PX/N/QSuVK3+Ykx4+daPsithw4eqSOF7hzdztAj/waJrB9+Wab2rjTFvcutIP7j7TZ/Utta2+49Z3ltnVnva3euNqefOLJdvTkY2168XCbjZjy2qu/KFu7dV10GIejAGOJAalP2/NbV7c/1/nks2TUEWjLipHfyg3wXXFFR65oFQewGimn3AAIiMqlXh+AFgMY6kCY/tz1vst9/6aH4yb/nf/hv3H2/Wj+30+X/8/+9J+3P/ln/6x961vfbt/9/vfba6+9XjZUXR8C40a0TWYnk4VNrNE61VaP9OLVy+1yPDukStU9bkRJ0iWpKDOBKFi4LSVE1zJMYBk25bDuy3fOVKiRrs17ddIKsNp3wfClhXe4KzDvCwc5le7y8cceC3GZfYbZ96tpWPJAaRpkshAvf84Fk+FapZD8Ai0ZtDhtgIn0VQF55h6AxonsG3Gp5BSmnml8Vy0tSuPQCIkXA4E10qlqRAZqnnzs8TpQxEAJK8GFCxfbe++/H4X1fLu1fKtk9KPHjtTxrZ98+ZPtpU+81CZT5t00iivXr7Qby9dCw73tk8+90A7tRkm+tdm2Viigs+3Ui8+1xeMRrSY329rtW+3Kh+dqi6lTT7/Ylk49lZLvtmuXrrSt9HbKK18akZFMZiVMR97s7jMoxQPoAFODs2jS717PpUskjAbXwebaeyTfCe9effTvXDnP3ZdilWv/trtx8I5/x03OTk2d/YHu/3vfbT9K1/9m5NSrV6+1azeuteXISbotLcyWmn3kSGZ0xSKi8W4wiIeT3lpbqd/mkFqPT8BPoGRmKJQMJm91bBGOq0XqQlS2ggGrY0W1fLP+GdCBaWoi3UsUJgBy6vgTTz7ZHnv0zIjAw/IbJyuaRI67p31WlyW/RZC01ppXEMVGHDWqForjqjywIn5xRhlMXokoZGRcp9b5V3eWb/Ks5PYQklVBeriIOFkN6APsvkQTIHDYiUkoZERc2EoMpj8WkeuXrxYN2IidCuTs371zMzVj61x6vR/96CftvffebWsRre7uUNhW2srGavtX/qU/aFNbu+3iexfa8o3lWu5//MjBgHun7U7djbgx226n7i4m/r1hLo+/8HzbEzrbLdJQd9E0DIf8eeDQ4ZI7yZu4J3s20azWm8WTyTR65cV4lLdmdu0O9teh6ybaDfbXDnTL9DEktCHT49Seo5E66b6DFj4G0AL/A64LsH8BtNGOz74fAn1w8cN26WpacxQvGyiX8JsAumgs3zaQbJ7MM4T5OkgjBdRtAaoRKzKjiS8SNG916BIH+5xnvseVauJIvgFWAwe27CTE6zYBnAauMnF1HOC5Z5+vMxnqmNPEqSGZq8CEo9uXLsAXSLsslHiEQ2AFRkwacI3mjWTkkC3XEEijKlDGBcSel1yZvIZiVXbddCheS8RXS5HMN0CfdHWXxw4ebsf2H2onDh9tJ48cbUcCJI2d4nf15vV27tL59l7EKwsyb924ORxut3Wntpc6sGgp/Gwdg/U2Eez61TpXYiNMYC7vJ9JTTSU9k3zuTE+26wGxw/aW9h8ocS3so0Vnj9J1vC0SHyJmoMWrb77RpkPbT7zycsrR2sHFQwl/LRz+SsSa6Sh5e5pFkaFe6tzpRhOh60roR0TRS4RuEX/8tlYL6YC/hYmYHVmrK2ApoA41BrAlUCl6cAPguRbgkRY4c/VM3fgY0+KrQYRx1d5fypx39Td25eBoMpr0WUOHtrCnwdotkWavkgHEVUCckMkG8NyzgVrDtb4R7pbMT0e7pUF2zjN0kYONruTWxFkz+GUi6ZOTnL9lhhFfKwoSFniEAdZjR0ebbEQ8AHSAEgdlwkwv+R4OhQuHm04+4TEtH8G0Ut91bd4koJpTGwBYpSF/AzkSLb6bNFUKgpY9Ng1Bw0UPtmuyJwDLg/vFfQfavsSJEx8+fKTA6mQY8wWs9jDgcvna1XbhyqV28dqVdnXlVlsNvVhkTEqyW8/Mbrhy7i1t0kiu3rzRLsRv10rViYhDe9u+cN496XVm0TLpBlrtnXPn27MvvliH7TFH3vzwQpvfu6fMeYbSU2E1ZHspce0G5EtHDrSTZx4NFz9UcxCuXr2Rug6gkvbs/L7Ut020t9sMLh+5ee8kEZBSBo96mUGerwaNWzfL8vVnUaaTx+LEI1AJB4BFx3iu99DqSeXroYqrqrfCycDFKV3qpdbapY7KSTbf9D8u9Th59iMJJiG/oX/QFAeB21IagOUqkYQDXhNAVLs1R+Sj4lB5lqgqDM7p6hucBzgBlrjx6JkzpZjosns3oRBsqvvSrQEzLvbue+8Vd9fN3B/dkoCUFShE86sIkd/SIUf6XpdbDSLA0N1ZIay45FaiwJDmYI9UfvmveQdD5EXIGsLNO7LfkXB8OzkeSrwOIrHBifFxIF91mPT1G+38hQvt/XDM85cvthsB6202Z3J7vhfWYcwLKVfgGB4njXttjfYfeXsn3NQhLQuLc7UAce+egGNzp0xwNrxeiSiEo5F/zdh6NHn58K232lwatfm2B9Jb7YtCfPX65ch+M+3ays12Pf6Lv/6NlMdWV7vt9tpmGtT1Ml3Z32t7BKD9UeYmAtI9EfRdm+Xb6g5c0uCTaGgEdEQjn1CcA7oKnzAIW2Qb4OWKpjz69joGjh5+PIy/YUU0kW541l0PW/EkhrNdbhAIIFS+AP25ezIJV4MC6SKFATbKD/MNx7jeAdrj8hsQgQhQT4c7nAlYPa/ZRQG+sL6RIfGKn9z3fpSU86l89sOeL9/xnPAalHx04OOqjz/+eKXjt3jYkx18LF5mKaKHtWUAKu0eh/B+93T81sDkTUOoFceJHy3EwTToHIhLUTx/+sZr7b2IANeiUG2kYe2G8wGNQZmppDnpNHD5TUXnrraSt8rZiB5JbiPA3rh3p22mRu4EqPbWmhsdbKIr3RvOTGncWlkr7nwzYtqBNMrnnnmm5t1e+uBcC7tsB50nEYV2bmm2pQm0N8+9U7b2r/3aV9teVoAZNtv1GuhhTy8rT7r+4uxok7xjb9RIsj7ZtezjyWc+yLOAdsRlw3gTDhce6gTtxj3nCj9Dj/tRYHPjYdG7FpTGjT/v33WMoMlZNx1oPfF6GS+w3zhuD9efcx1EPWIVDqS65eH4zVOljJgoDgBACkji9MwVmHByz81T0DA4RAQW3LqnJzzvt3SATRj5A1TPLAcCVLu96B28Iy/Lp11gcFYnEiKk8OISZy8LMA9iEPl8WE+lXLyGaRTQaCDlz+k5V/VCJlEmi4ZnHf5hAn31VEnDvFgK32TSWAjHn0nAPWZ4AS5a5i+lqtUcdwNWJ/VYp1WbaSR/tkUCj8g9bc/OvVrafz2KFs6+dHBf+/znPtfef/eddufmalsMyBZnp9rBR0+21a31dvnK5TQwB6nsT4M71qZSbjPjmDDXIyoRDegBaBLqpnzrAUXqP/XcVyxPRiTYsyegTQaJBbZjIvLJda1mwJETjkNLGLkPsBFmOo3Hw6F1ZxB+q0tD2BpLD8d51+Pl5LQ26+iRDJkc7KWd+3Cd041HxvXEgILXFQPsMDoy2Ep941tg6Jxa5ZORLe3usrL3HTh8ddVJtxuVxdPz2NMe9+IVXxclpOl5JyIvPwA77HlrcCPy3EhOd68swumCiRPy0L8Vp/3FLl68WPkXd43+hH7z6VqdGjkbUM6Fg86kUilI04lzis/9bLK9kIqfjjw5eXu7TW0lfyb2RLEzIYk5LlVYoL0bzouDUb52Aixa/0T8fKqMTXozYa4GuFvhzp/85CebTQPXr1xvW9dutf3EkH2GZ+fLIkJksd/vs88/3+aPHA7lBmX3chpf4FKmSJo+eikzqwlbeNng0wgosBSkQDVh1AGgh674SOqjOG7o00GKxp0huHrW67Y7tPO7g1ZjF9YMvppBNgozfu31Hk47UeIB5yHvt8obB1znNv1DYSSiqwRUsmk3QPO+FxYggIl33wECWACg8gFTxqTHc9LSBRMN+rOednc9bz1/THWAJV/ODRvstsNoTwcf7s1G2Z3nvunv5X38G3H3CvAbp7Y2y36uTE0ap6FYiqIVzHPhiLjdfAF0ojzBqn5HWz+0Z7odjPZ9MJzr8N7I+Plm0iLF5P9eAKObptykZgLgADWVWaNCocNkuJzj9lFhMjLvepSmm1FIKYYvRzHbvrHSrp+70ObC6edD/2N6nuTdcVNvhRO/+PIn2uHjg/lNN/zBuQ/KvEZhZe4abNqpV/IrPkp2zh/QDSNUgBacJgNwNIAVqB8AdtyrU/G5ojHnnuc6aDkWA+KTyVlAOx5OPfPC82EUk2dViMj7QwF8IEIV1bmQMDIjPFA+DFjPgFAGeyK98sUBsN4DsLg7V5PWeKY4zw06SEul9Tx5Xj73g8Z5p4ZIxa0b1iUDHtun+H0jTukNPiBNHuSj5hw8lKbwTC8sKZ4DrLSHwYQRofMdBcwRUEbeIli1nXDKveES1nHtT7d/KJLrIeCMP8An1P4A+OTMQnts6WB78tDR9szhY+30/sPtyCLFLGUFi3TNc+nezWnYiTJEwbMMyvlslo0r92q68PkD5NbFdPG3a/unL0REWAjYVq9ca5vLq+1QGu2hk4/U/I/l69faO+ffb8ceOdYOHTvY5g8dqB3dP4yIQ0RgusNNU8zI2GgWNPqRAgd+o7JjbAQChMrrymvej+rDPc+5jtdn1VFoKlwHc3/fw9ezCpuyaiyjZ1wP2+twcmZm+qzK7dysv+gJupeoD4GTNs4DaQ/PdSB3Lusb3JSMSl7VbQOz5x1445kXD3B/1A+g0g0hlzK4V6DBhXSVz2GIsBpB3pEHawphCFDXyiPFaugdQo42MYq3uIT48r2dBJnEfE8WtYPgwf372/VrV9PQRpNeEo4G7ltyoI00ptJlnlpYasfCRQ/dmWgH0u3v27zTDkYMOLwT2X13sh0LGE4FKEsRCw6GY57cO9MO5fn+dMP7AhhixO0ocdcvX2y3bl6rI10nZqfLnDgRwAJtkm73woHXd6ylmq2tqpTn3MULuU6344ePtH0RHW4EuEenFtrRPUkvipcBi+urN9vFW1fagSP724kzp1vYc5ktr9+42dY2wgULqJ2TpnEErFalEBPUUYE1Tr2h+73ddOHoANAj93B9qmu+Y0Rei/4J51nV7RgO1Dlls9JQJ/lXjElcFT5xJ+3itCpbZAL7mNMieiLeMx+5dnBJCIh1j4CK01GkALS60IC0c1Txiq9nkOvpcJ51338L27/zuwiXWqMYIYQC+42AnLDy55n8CTOeRnee9Z365JkIggv0q/RYH77whS/UUvnPf/7z1fB4jWAYgmZzHtZ62ZDvQLj7UjjsUoB6IF09kJ4MSE9PzbXTAc2p2bl2PHk7FmCdml9sjwZsxwKauW0yagtXXGhLETHubt1uy7cC2DvJS/JnEmOBIsC1oyH784TJSGksQDwTsJPPHbr985+/Wkv5X4jcunVrrW1duN6WcPpjx9rcsaOhyWb7Z9/+p+3kY6fas5/+VM2LXoxIcO78+XYtwAXaYW8IDXOYzGTyTzGBojWARoRLma2tGuir4T6wCvT65cddrwe9YAdtr8Nez+7VAUbAotLjKLt7wo7X52TkvvviAa8i/C7NNx4QXHFW73zI94KIDAfFVXndLjD0RHqcfM9Ij6PfjxfSPd/zU24UfvDDo/7NeNjeW/Q4x8P09PIreYu4kjyalINQzlqwGckLLzzfvvLlr9SizhdffKGsG058uRxN256z6xubiWvgztXqQ9CpVOR+FXf1ZjsQEJ4KB310dqE9MjPXHp2eb6fnFtrJufl2OKLOgXx7JLQ8GLDM5346jWs6jWw+MuzCXBjEtKl4aUgB2FryZSmNEUVD0PZ82MGGIo/u5tuJpLUY4B/cH5k6dUM5JEqYb/D840+1Cz9/vc1HKTwY7rsQUWJy72579Z1X2+zSbDv5yMm2dORYm0m+bMd6w8mT285esKwlzCVc1iJN2y7V7jahmR4L3TjK4TCgoH5cBxpz/fqgvjrdB0bofefCvZ44eMJsDIdznRNzwnQs+Gby4MED9xUxL1V8567uO+B6q+gcWaKGdHEgXHVoJR8FP891gD/s+vPux10vTLnRq575HndPi6vvvVeG5LFGvEZx1EBETyMVq5v3/ni4ELPcK9G+P/u5zxZX/fKXv1Q2ZUteTHQ3NbN2c0yD1BhV6qGDFl0OK2XvJa7FRLvn6o12amqmPbX/UHty36F2ImA7Fo5xONx1KbScSyXPpkudRkcKD8DvRj6LaDMZzrV3Ku8XZphCa2WtoeIt8y0Sz3a+Yy3YTlHvpky0+oWJ6bY/XHw+7x0By3Jh/Zd6+eoXvtTWLl2p/b4c4rJk5fTSXNud2m2Xrltys92efeGlZBqDmgqj2Wy2TZ1Mg7MAMVSMnjDoITX9M7QiMlkACaczkbnpD+gdbCNtufE6U7cddFz/zQMkz/W6r3epm5oLknsA9lw9wxxsid+7yXCZGhEb9x0I4/ci4YFT5bkXQXcSkJECxl/D9cw+fM/1fHBAKONjEK53HbTuq8CjvHhWJhvf5F3FPXpf8aYFHDl8qL388kvtm9/8Zvv93//99uvf+EYNfJgjbKL09773vVpaTdwZb4gsD4cPD+fxEokq7oBkKrQ4kPsz+/a3Jw4fbWcORe4P11pMWjjphHVp97bbRCo+sEsBlDX5zTeGSUssjL+b+wgBtUHJzva9OmiZTHs7zzf33G2bAbilToZ9D4TL7k0UbNiL+/c1e43V1va07/gvfPKV2h1I4ztqd8vjR9rSwdn2izdfq6VPn3rhhTKh7T/9aJXNyfHOdKjdgBJvSlwbX2MAw0Qg4KG3MPGZ3TVsN1UHo6AqWox8d0XveE5j6vfCjNcZ554C1heCcq6d/u57/JP79++7P4w7Hmn3nU0DaZf9+N5SeoTC9IyNJzDu+u/+fjzT/btxz7HfMdRbIr6drpphnGwJfLR2qxrKnpqKsrNNUimg46iUKruqGBp85JFTZYT/ZgD6+3/799qXvvSlksl1q9b/W5AJsH24mkgE+O7Zm7ulhAxPEQVaNDAX+V64Yru91Q5GLj0Z5e14ZNalAA9XnWS2MofShmgpS/W3tlXn5TO/78XfmQyNA4Z74eD2LpvanWrbq5u1APTmRGTcmfR2yc+uSTZBjeOwaleg5GF+39JwlkRoupz83wxYv/KVr7Tb4ajmQITBtkfOmBI51T68/GFNg5yP4nj8mafbnpRpj7oL/S5dvRow3k1dp+tO9kx6Yuhn600NV+9C5mRDrrnQgJzG2euygDeq444L3jPYcH04bH/fHU6bKqxBhvuTmHIRntUGzSf37Vs6Ox6Zh7xEeGB19a4/GwfseCsQpoPtL3M9vR7W9WHfnydgTQrBLXHQWi2QNFH1/pTHhLP02eCG/NlnFdgcS/rKpz7Vvvkb32zf+PVfb5948cXikspk1OyDDz6ICPBu3eseya8DDYZ4++QfNl8LIzt3L2N8OIBJISwO9/KdWVv7Z/a2I4AdgJtXsDfvWTcnATbdP25a4AVc3FYxU5S7uToPITG1ewHFrMOiJ+fa5M5EbX10eWejQLsHl0t/7AiBvVGyzGyz4kQkR6IoL6ShmS9LRl1Mj3AsDdUhzjcvXm4njxxqc0szbe/0nra8stzeP3e+ffaLX2wTiTOPitYXL12sOciWRFnLZ960aYx28lEPQGvrfLPzMAqi0mS4MZp17HQMoBM3/q7XO+/ZxzmWGQMpHXOAW9/nd2ExvhSxnpjruO8A5WWkJ1iRjzJWwBq5/q678Xdc/y3cOOC75x7+pgqYfAjbuwpuUIQGguSj+o7sgxua2/CpgPVLX/5yZNXPtaeeeqq4KmsGGfy1X/wi2vbPS8Gyny4NVYMozVaao64bl6FsmQwkXSuFVaAsVjdGGUk4wNwb0B00xTLpL6TrjuQfL1zotDcf5HpvWNAWRSp0zLsqauJN862h0R1lSpyGTZf2LrSFPTM1QebK9kbbiFy7W9FEn4gYgAnZ29f6q530PscikhxIGZngbJH/3uUL7ennn22LeX/9wqW0lXuR34+mlzjUrt+43n76s5+2Z556su07vD/cdkH2Ikevtlu13AdXjQIebl4z3gKishzsTdrs3JHxKWYUMQMC6gJGCmQjDKCX+46f7h7GyF9w6hRoR98JXxgYw+fk9PRUgZbvL3pArl87mGSG93s8Qm782Tj4xu+786wL17/KidfbYQRr6GKIKK7SkI8upOOCFKhXXnml/Z2/83faH/7hHxZwhf/Zz37W/uzP/qzEAPMFTHS5vbFWE6tVhllKLAK6Phy8BinCuTUPHKUOUEleLKHBjRHWwIdRMXkzBHogGrqzFZxgaRVtSlYbGOPIdn8xL8FZYPcSqftkP2DPj4S1mqOAm2eRcNPtT7a5iShQU+G2if/Wzu12c221ljHV5PPQLNJn2zsz2xwLQGRYCnfen7QtPTKn+adv/7IdCHc9GjA74/bqlcvticiv+xcW29rySvvw4oft5srNdvSJJ9rSyeMpf+ic3gRorcSVJ6sVKsNJT0+GPkxnm1sBrToPaAF3HAcdC5xnHVvqqj/jer3377h6lvs+M7DqP88e9mWn7YAddx2cvUvs7/tzrmfKO/ee90xxEhi/jjvPejzd9W/HC6JbsIoXx9NFD7ZYe2INe3GZJAOoX/va19rf+3t/r4BKofrWt77V/smf/En78Y9/fH8/XXGur68FhHvbQrRt3b+4NALAJ7fKk4roI3udu/c88X7LR1lYgDbgXUyDAZjZdKtTYSx7w32mU/G2iq/GkH/5egBsyhXyB56UxQG0DlqutW9Je/Juut07AYqRtIOH2u00pOuRTa+vrrQt7Wo2XXLitJOgIdfFcOYgNXLtTLPQ8HZAu7J9u124fLFmfD3z1DPt0oXzbc/t7ba4d6YdPniwzS7Mth/89IcB/WQ7cvJomzt+oi0tzBW9DVOvrA5bYhWXTa+icdrHVn1T+jQe1QpgSlN1NQIoWvU6Ry/PMBfPeW78Pd/fmeuAQfR40Lp73/DFaevrMddfjgcUSX/H9UQqoVGY/m78nnv4fvy3rkUc4xnn+j35lcmG8gVIOCG59HOf/Wz7+q9/vTbMe/aZZ0t+ffutt9ovwk3fe/fdduHihVJCVAK5zz6sw4Ykc1EkbQ26Vg2S2NDTV0Zp+N2J1ond8+0brtOmrvG75MsAbioC6vROQJsKn478OZVKsARHN4qbJ/sl0iZ0mwxHnbibhhs/EY42uRtwAO9u0gi5gbk2T4nsSJ5bvrvdrk+ke458bDYYRYhSdmjvfLsXpdOk/WidAe2dNhdl7oMPzqWZ7Lbjp0622TS+m29/0A7una05uHP759uFa5fahasX2t7Zqfbo46fbRL63ochm5PPV1dvtdjjuVjzZlfhk4Mau5sSb2oI0zkAL2Rot0BAD4O/Tpqp6uEdHnuu/0blWOMQXnfOOSNJ1Ke8rTH53Pzk7O1OglQjXI+0JdD/u+m/fPMjcR8HICdefP+y9wz1Na+vAzRNflV211nUBDg4bzkgWs/EHrvrpePdGg3DQ69evtYsXLrTX33ijpgyyqSqcdHTP92XhSmOiungCPU7NMlCKBY0578U3DlRhEI8DWN56sgK12JQlYL2Tq3mnMwHjDE4b0E7yKRtFUcMhdpCBk5uIDhE/zEWM/Ni24wHXm4lwtLz3h+Pbo2Eh3FEvsxGZ+IPby+1GZNx7Jc5MFWdfnJypCTV752bTx1s8fq8m5DvY+kpoo4f/0ue+0G6882GbSVLmSwg3tzTXPrx8IQ11re2LXHvwyJE2G5oO1prhyAArLYhQaIdGys46Q8u3nB8das2cvIZO6IdepaRNpiyhfV8+M9Sz+k8DjQ/5BlCmLnB0aaCCeKxQoT9Ir8ys6fWsBbQ5X809qBoZuQLPmO8cUKLd/VX3/q+CjcDMjcfJlSklmXNIGgKYKOJANED2BZnRsaNm0584cby98PwL7bPhri+99FJNxjagwfjfd7sx+YPrnJAbT1M5tGhcNg+qu9O9y6M9Y8lofTRm2I9hKLN7jSikHuVT9zWIFAjt3QDaVES6al06dc7c2YmUMbWfGBN36mg6/xWXTVjHBPTDWXDVmkybb0O5MmVpY1YP7GyutbnkdT7izN10z1fWV9rN1YhLiYe8qxzy7aBmXNbqBr8XwjFx6Ks3rtVuPy89/2LbN5nuf1P3n++DmCeefLzdiZx8/cqltp5nZ8KBpw4s1VarM4lrZW2lNgHhcD8DDkzNegT51Y3vRkFkkZA8ADKFoRaRwhxcKx6IQIq5m9YzjLRFVs1vZ68ZmWRXTgUVeBWMyQ1jYbJkBeonadYC2FxTx3vum7z4X+VUugob56odDP07z/KjwuBWCOpZsfe0HN7klnw5FDCVrtvuNlHf6j9xv9OPPJJu/5n2mc98pv32b/1WRIITxUFfe+219v3vf7/AakROWkxd4hAn55l89Vbv3jNp1DoloAhoAHJo4QFZKljXjXvgKJbn8M49s1ReeBUnbN+Ty9Kd7bw3jn8vQHS6InAzFuRnfuveGOyZqGAqdJFWvrXtkd0eaxlL6BS2WXlPrScPiTPfhAUnr+mejZwF8BQ+8jObqn19zaUNutru3FS7HRhahYB7L84uFCefKfDO12Sfb//pt9rf/J2/FTl4b42csbidCU2PhbNu3bzVrp47V1vkHzi01CYjOkwnzr0Td9rFqxcLiBonwLY7oeHdNPaIMAZG2mQ48VTe3RsGm2zjOR36TKTHcPIOfzdg3dgIDcJ5t29bP5eeMA1gc32zbdxaroYTaLeVNC60H7YdiHiyvh69Qi9oPkR6qMRtH+I01r1/Qab9VQ44i53HuweCrrkDhWddPhlA+cCu28PXVjv5xlW3s7pmumJaWyhy/PjR9sqnX2lf+OLnax7AiWi10PHLX/yyfRCiGqFittIQcEnxVZopFIB2YHqGgNIVtufPM90Mk0p1T3Hy53vvuvNNt0q47w1PvO4TosK7p4iZ/ncP58lzseKQjPEGPog3ykBEcMwX+VYF4biOvJKvfFBx+ue+fgbHEwEDwJaFgzycPNs6dStd5u2kfzuNaFNLs5RH44+2P2OySXIRaA0NMddhZXK68cj0S5H9MYVbly63rQDmsUdOtydOnAj2Ntsvf/nzdvzwwbZ4YLHt3Tfb9rH1HjvW3n7n3YBoux09fDygu9PWljcSqzzZnOR27nBJc5oN9aIjLNh/4k6At5lecaXduGp1ccSa0Bt30M1vrK2WWFPctWzxTkrfKsD2HXn0yJyeG1kKR39d0HYA3OdYuVdxHZT3KzHdUwfIOFi7XMmEZE8Dx40aEsRRX375EzVJ5bnnnk3Xb9+vYV6DkRsb11388EJZBABWvADb5c6etjR6vsadZ6XlJ31hyUfyoRdw9Ux6Q96HPPLjoO0KgPQ46XE4dYkY4V61VB2owaTssJHJiTtkc8Aiv+c7gAVeO+YUsEqKq+qoOG1mF6aeyAvViVOlDXJzCtMmpu1cORWw7rbVlGXd5iNBz7TeJhyOLFmjVfmcHdcwq1UHDtT72dtvtMOnjrVHTp5oNz4439YvX2kn5ubb8UNHSma+EA7sBKHpxfm2L+CejBJ44OCR2jCEBefyhcu1Sto6smCy5E1nzOkUtjejxK5t155heiulMvCykd5xNfW4mx5H77GwYJXLdJjVcoFW0a3UsHeGCe/r6UHMZe7YQf9eJ0WfPPtrgVZABPehigQETmV30PbI0R5uhFHxnnVwcWRVK1JNVHn66Sfb448/1s6cebTkVN8tp4C19ipc1coGWzCZ1+l7ebifTlx/1oHZQSUMVwXMu55nv+UXYGuzkcTTiTOeX04cnvnNouC7/ty9a9ku8408lOiQa/6rCsVy74admk8wKJvpoShmyeIelZqgyVUdITqkiHQJS0ramzgc8z6ap4BvKxpRYm+AqfvdzgN7FdQ6r9wDbB0kmHzp7cgnM9bYhbs6m/hO4nnr4gdtK8A5fGB/e/JYgHv+fNsb0WF/QGlvBwe0XLxyuXYetxhz38HDZRU5GjFCM2Q6tG2rRmXuAW65E87Lrnx3e7e2yq8NVtLAp9AxQN3cWA04l0uU2I2oMxX5N9hst1bYyjcqXrtoWsJuRQW5FYPg1E/XjdQsGRrty05bIf4Kp5J4FcyrKNf+vFc2jY/tDjiN1uRVJZSg1S0B6DPPsAJ8Mpz1uWTwTg2n2oXx/fffa7duDVtQin/oHqIJL+2r+HlpFUjG0gcu1wqf5+57Ht2Pe8+cuo1LcuOgBe7+jBfec+Yxv3v68uceyOGTfDZQNXHlj7Zu2NaEbYeg1P62CJDuj0ZCnrUKYSZyn7VdNVcCuIE8aL4Xb/NnciJbbEpZdJCE/WGdyl6725T8F26XctvgOC8ZIUqvK9kyDZO4YAUwBW1qca698c6bbTfhf/cb32yb4XQ3IibcSQ925MCBdir1cidd+IcB80oAeejo0bYdudl5GiceOdXmlxbaD374vYBnpxQ3Mun0noU0RIPWrAd3Q4uATn5SdkA11fJ2lEm0ubOTbn9bQ7NGcC0iy3YNuPQDZ8xjICYQCdC56BJXdZlnwFyg/euKBypIxQEGQvmYKKBbMeTHeWYXPs/tAm5LT1Pa2FVfeukTZfh/7LHHakL5dYey/exntbKVguVbNa9r5WS6c76ShUYA5BSC62D17Tg39A3Xu3XPO4hdywcEfvd3vuE969/1PBhkcN/FB2Fcpa/1m5dr+FT+CzRRaO7F7wS4OyMQ6TApcxPRnPckmwYe5sLFpuMZ7UtxA/Cw4rsTqaBwJeYusj+OA7TMUMButa/u16YfkGzY9m7CMLvdZZ7SAySvxamEDzc3qjebbp+15srlS5FT326/9/t/u+zZ7Ll7Ev+xvXPt6OL+Nrd3pl29dCUy7uvt9DNPtHvTEb3SAI4FxCdOH2s/+t632s1w3bnJhTY3fTDlIn6ZDRZmkXju3NnSzEIjeQbC7XbkyP5gZW/qySbSyylzChz6GeXbDNe22QrQwxeasqBUmcWXxtkVefd/bU5blZs/wr3KqgpKhIRt7/zuFaxCcdRXXvlUmameffbZshsC1sWLH7Z33323wAoYwrt2ztbBwwFHmZUoTklzSHfIC9fDCqewHWQdXMKJ13vOe664Vrzf3nVAdk5bZQ2QpeeZ31o9m2OBIX81GymOqYzCFdzlG1wyz1Ihgw9o8zwlK05UZq5k3Z4HNVoWb6hXsSg1MIjj1tyEcCbtl53ZAAslhaw4uZu8jv7MlZUnR6qqna2kfyfpTg4adsqWCNJIAH02oLXu7FB0Bnt1/fBnP4kIstueTt3oBd74xWttPpmfn5xpR+2aGLHCiUNvffBe23ckytv++RJZAPeJ44fTpW63tZXN0G6ulDQ70ySDyQWA2QdHfaYsaXyeHz1ytMQyO7RvhJmZdGTApeTX5JP1B+cdzF6+G5iM+uPVgd+e/5WgrWpO2W0YgXgi1/WrxGoJIRRuYPa/aXtPPvVUTVAhs9qjS+VbfkMeMg3QQIDuts+C5zo4tD648k1lOF76TE7ACFy9EJ07diD67X4ctFXIUbju/a6WnG9o5HWT71Q+rwLLVjzS2CtDglCQ7nsyVqplpFyhRXgMibRmbOF2Jr6YH0DepIcFSgXaPQHsALxcUwHmPSS6gH646ml4QgGLgzzndsiDb0ZmtalcLVfHdU22sap2M/nZkb9wLWY4+dvFnROeGLLfsp4oV0m0rWxvtNciKjzyxGPt5COnizFcevdczWE4ZMOPXNPE2qVrl8MZb+WTe6nfxTa3MNuOnjzaDpjpNrG3bUWevbHsrIjltA/nTuy0rZ1h0WhRJPRR1wYpDA44vd4unMly6pGZzjDxoE+U1Smc1I6YVU9VFwNwXXluciqgrXr7FZ5TbwAxqr96jphkVLv9AejJkyerFT715JPV/eOgRqcY/u0U46AQBmPmG3NRAUsmOmCrchJxKSwjUHI4O9AOhR9a25CXB3JrhUs8fnteccX13+Ln3Ys7LypM59wAWGAcvTfDKD/qt0bZ4y6umvDEH2Fs8+95LflOuLJlqqqUoya1AFMqJnUXsKViKFLMXLIsrnzvO01gKlwvjLDuzcgibhiEqO5RGZPfohMOn2eUufyqbfbJucJsUHyiaGkwWD+5F7cmIjDxHd63rwDh3cyhfe3ND96vObfkVXvZXr94ud1eiSgWvcTuNybXLEWkuHTuXFuPrrE0O9UWo0jtWZhrBw/tr8k49xLuwrUL7fqty2Fs+TacdjOcdntnWM2MZoaFiYNMmzXPInK2PeCAt0SY0HcQycKxE7bv/O77iiO/x4FboK2a+0ucygNQoDEDSLdjDJ98Sply+p/1VGZZmUhNVmUBMGolMxSCYfskZ9kOHFPFd41fGN370DofcEauwLIzzAkQhsPtO+jHRQv568533nsOdB14FUcq0m9pdGL07mgg3gPzVg/rnbB5UWlLi4wlgDLh3iANsDT4wKW68/SM6fHDGcO3al5BgCYOsv49Aw9ppIk9oI0oGrA5mqXm4QJnwt9LGrTrZKK6fL2db3X75tYa9UJX24iuRQlap9wk0cpD4jARB2+Wz6n8Zq5au70RsO7UjukGGswlPhG945MvfbL94Ps/qAMMNaa51M9Tpx9th6OIXY3c++4vXm3HDfMGyHsin84f3BeGdaRduP5hu3brUjjsWlJBl61Kx+41dqTZ2VGnVmovBuxHo/fsq0k5RAXD2+hqU2+WouoFQ/MS4UZ1WLTuGEnYfLPnPmhVIiCpJAEsdkNgIME5TS6h+X/uc58tWZU4YH4qoBqpIgJ0cEkE0Ds4JMzOCqwqXYY6OACrA3UQEQYuN3jcZ+CKvevv7/qz/pxz9bsDVLoK3l3d5x0vTE/3/rs4cfDi53ocwnneickZRy85NOwz/KC4LYVrNsrM/N7ZNpfKmomiMp3rdDgMuU4ZVRYuVlMdA7i9AebeVPLhdM17zVFMQ53AUREgYVki7tDGyY1JuoaJ09AmEhZnDkXSMd8LGLdqd8aNdLN7o40POz6mKaQod/Ktrlx3bWvSwwv7I/fdbcs3brULly7XXmKvfOVLbSUy75vvvBWRYafN5/3xiApHI+PuDcO6EpC3zY02vxCcHEzcB2fbC594KjLqbrtx80rk4GvDaZ5z8/meRUfj18iJa3sSZqWd//BSRMSNthiREt4cxrK2uty22WqrUQ+9aOfC2hwzXm0pmzyl7LtnrX3iqssLe1bZlAoapx2/jx47WhNUTP/79Kc/3R57/LH2qVdeScbn6wCOF194sd6bYFHbticBjvJlzHiIb+CQ0urcTH10V+P61UUDwoMuXpD72z6OOYUad0CkFfbn/dqBLT5hKm8IUm8HJyywud6PNQH8FmePt4O2Gk3yej/uyPT3ovXXIEIiSLNM9zoVH6BGLKDl+2P4Z0R31i3LwN0oL6ZKhhhtKgC0jdJCunv7KJQIkbikRaEjJ5OXcXN83NTHSBSVUV2uObMGJthvt9IAyNP3kl/PiCyb4c728g2hayf1vWHe2yv27cIk9rSVMKXLa8t1ks7RE8fLBv3+W++0nesRC5L3gxHRFvPsXoCzvHYr4Vfa5PRumzuGMW23o8eP1Ew7ttkL5y+0a1dvRJdh1oIjgxRH25WrVv6yHEzVWRhs8kxfJkQd3G+PMaYydTUwCwhQxJqnEl/255RvcmpysjagG7hjWG8Kqpt//LEz1f0/evp0e/zMYzWzylyAYwGweaOau8jsek2uJdNi6bocjhlLK8KhVfogIiyEQMPOi54BwAM3ABZYVFQ9AQ7XEWg7EAtcI9/B2oE1Dt4Oqp4OwNYspcSqnCjS43E/Sv4jz4eU5UWrD4fMd4PiJb/xAZSRHHLi8GHijjiwF1iJBuGE9igY8rhTxy5t3TG9L1wx4LWfgZW5M4mLRWEygJ1lW829bhJRxkE7kMKUR5Xqh3yknOHGuNJuKhzL2Ep65tVupkGwhUaoK1m35v9GDg1Lrp1oTPJRh3j1lXC7i9evtgMBH0Zl/dv1Cxfb7eWVmrTjHAjiSB2+HeVsY2s56W206bn0GgePtVOPRPlOb3w7jeHc++fb1Ws3gqtgamq2pk2aYG5TvxqUmZkKgzPbjriWHiW0ZjoEWFQf6BUmkytPdCzZPuEmI7ecVREUnn1LS+2RUyfbmQDV6eOGWI8fPVabQBQoI8TjNuSOb3/r22W6sArAnlCWrjiu9OVPvlyEJTJwQAQ4uKxv2elkyH1NeYsrcAz0r6vnHbgeUCS6u/88rsAWJw1uHJyeDWkMHLtz98pPwvEIwIkRECs8zpM/cXtWnBRg+byXPvlXGTRaioYRr4loUaKrFTU4ZcA6EfHq3qYFmaPpdVFQnJM2NRcOPJsGnWe4pmGO6cQPqPcSdj6ciWVgMnGTS01DvBvmY6ACKSZSyTXxpnLOSZjYFX0hYVkS1gIGMu5mGqnvJqYn6wT5GugIcBYmkqpyJI+GeafS/bM+fHj5UrsV8DpF88knHi+b6pWrV8p6VINF+TPC5tvrt66081ffaydPHA0oI04ZEj52qj124pG2lgaxElHAeRtWCdu2v2iZ/NUO8rfXa5402+5ylLzL9m1I4zJnweJKhyuiGVldfZalBqNMUfGIs0xUn/rUJ2vN/wsvvFAKlFlURqmYKaw+xYlfePGF2rrTFprf/va3K1I79rEe+I2DPv3MsynoSvvud797Xz5W2UAgcaAFLgUYdogZXHEtdVD1MFRGB2gpNCOA9Sv38D1OLi3pAGcBLM/lnfdM2s57wDH6e1ff9bxKvj/3rKfje2AVf/nIjeRDHNR5aBRURnojsLvpFu+Fy1jPJQxlSjc9vTjb9h86UN3jVuTP9HThyqmIeDO01tdu19CrLpzJC0cmz+6ioUaOKyUdHShfFEqayWyJLPpU6uxG8mezZHZjZxc7Q21/ekR5TJRtKQBTvuFUdHNrF4fzHvKNsyuu2coq4P1M9BfDxm+/9157PXg4dPhInaZDEZ+YTOPYXG6v/uRHbT69y4G5fUlrPrLqwfaFT36qThti7gT6UCLxbtRGJEb6NjfXa5tUa/RC4NRLOPhyxAmATV0RoW6PhnQ1NDXgf+LR5N/9gz84S8GiULGj8oZV/aZUqTDLUADbhsXnzp2rqYEq1wgXzdVgAfOW7YS0hp+/+mqZuoRXyX20CoglDTgDYB6AdkR+tB9dc5N/0jfvEmDcj/uHHW4+xDsATjruh64m3VQAUitpdUFpCDXlLvHyXI+3P/MNsN8H6ch7Pp4fZbb7eX6U/MpG4J55qeIOa7A6gELkOrtgKuV02zRjTTwpnwP9GNmNbu0JYO0lRk6FQ9wTIMmwexJeV8oPJMo1VemHId8JI2gpN3m2ZGA0FDC/KT/5rEDqIJdrhszziujhKAArPY4dPlTrzuymczUa/cUoVnNHD7XJpYV2NWLC2+9/0PYvHIhMnbylIS6mm59KIrc+uN5uX11pCyn99HyYx8EDpfscO3wgTOxau3rTQS7rSXe9rW+u1L1GrxGVr/JHzg595W1QulJvMJI8jgpbIsJkRIGzdoq+cvlKkH81gvLN4qAqg1NJ7s1rBToAxFGB+6koX34DuI2TnUGFhB9e+LBAjPOJS2sBct9Lm+vxP3A4rWcD4MoNP0N5efb+gRffuPdMnADlHmAfNI4HIK5Z+QkznPf7F8HIjz/rAO5xd1/Zy7N6j9rJp4k99qGqTdsSRrlx2DDQgCn5jC9OEa6Ci245r8JcjV55YZOb+c68gZkAdTphampiRIRhamO+TVrEA2BViXlcXSdgml8AuA7cTmHzLEpZGuY6U1jqzISbmg1mCU8auKHmqfxmIK4Vyck3/YVsTG5dTq/4QWTcW+G8U1G6TaAx+nXp/KW2c3urlMbFhD08HVUtOt7a1eW2eu1mm0/DmTm4L+LCTDt+aKkdfuxE0t5uN5evtivXrkWu30jGrXLQJaU3i6iS0rXVyLi1oXTKxvtTQHU3DOikrKHP5NrK8llKk+FSQjFtn2BObuMQnkXg6aeeTguNkha51aEbVrZWNxvimKFlL6xr16/V4XPiwJEloPspsIy44CC3DHEj+HCVseFeRXRXmc4/YOjAdO3d+Lj3TgOR5niYnhbXw9YJ5aOw474Dtf/2bY+H68DtcbqWfTa0Mpe16JHwikAGtGMLE5Xt6IkPJSJEpi3umCiA1aoJHKemHgKa3igRWJI+nfC2TYokWKshPGPDBVqAJArgpFsqOtyyxIfEQ5QI8orTUsSWA0BK0Oy+/emkKXQTbT5dt43rKGzkRmV00pDT4Nlx1wPU3dT3SoDk1CNxHjt+MrLu/vbBh5fb+upGm0wPsbC52w61mXYoosHdgPBWGNi9yO4TkZGm72y0qYPz7fTzz7Tjxw+k/JsB7s34leAiNNHYSzJPz5CWjcsqUym3SJ78F6XhI2Xzx8ozuTAze5bCoZsHVAAtDplrvqlK8FxlssvaSBhAzCa3LotR+kwUNac9OsTNkZnssUbBcGTc08EfuCxQ1RCpTKBvXaXCeeA6BgjgyDPa7kfDDq6Dh3OvsbiqABywd+3u+/cFzoCWUjnuOkfle7zi0eAAl+vPxXMfzLlH3/nRBh7ya2jSRO1tICUppPJxDisLKn+jbxJD7QBeK1rTZUetbnvStdb2RAHNzJ3tNp13s0xoiXg6yeO2e4A2DcGql5rfIPZKA9eNxl3vq/aTJivFVlsNt41u3i4EVNciBgC4Y/SvXLsezrdWcrBBiYsB6C3TD8O1YYKrFRxb5jivtsmZuXbyyaci76aHfe9CW1y502Y37tQK4oP7D7Z9B/a1y9cutQ/PvRVuvpvf9ifbbkcePdOeff6JMLXZduNWRNHLy2nkaaQRM9Y3IuOmTg4dOJIyRCwzQTfZR22iF+aF05b4k3xPHj106OxaWiKnMigITgvEUR85/UiJAEeOHmnfiaL17HPP5dnpthbOvD8ANunFyTMO/GCBePETL0YB+3b703/+zwPYjTYXGc6okZW0ltmoqIW0Zt0zDlUNolKOK8wCpe48l/J5Ep+c3wdU54LAWN3v6MpzgAQYAKvxDA1lAK0rWQmTso6KJiu8d77poARI3nPxj7/jes9hONq1tOLK5wAa4HQlBlCAyLCWyvitPLXBRzjhbHo0iw9rODi/72kgCb+6ttJ2Q7+FJMl2ywTmbAayuHkLRAV568b3yi/LQbhV0edOBI2Uzw7fg5Uk+Uqat9Ko74pjeqpEBjKtObRLqUty9/UA+E6A7FQds89sAkJhC2OrODbyey1xrIaGi/uW6oyzWxEVTJW8ExHjTiqYSc2ydcr8e++83W6mERxcWCzrwvz+xfb888+1z346utDSdPvlm6+3S1ccgLinHdo3E6XtRui2U1xWR0/G16BZFIzsGa6msE0e2LfvbHVdIZyjPp985un2xS98sb3w0ovtqbSox594vD397DM1TOsZpUyXZtMzCpyJxlqXYz6npiej/S63UyeOti//2ufbSy88315+6YX20ieeL+OxKXGWIANyoJIMDBOo3Yf8A3HNNw3xLYbLq2Q6GncID5RwAzC2WgcWw6dAXnGojFSeq9/mmhYnzPvUbz13urfnxWVHIFT5naMCn2sHsnj4AsiY54AYQORrWE2KVw2Ny3yD+i7xmE1GHKkypzZc/SZD1smHCWPytkPloosETFu1Nmo3NN6zaW3ZRAG+zqJVafmrhY8+zR+bMBNbFPmyCoQxKXKVwcABa4aN6gDeIXx1bnE4qnmyuwGAxZC14DO94p6UYynpzGoYW2EC+U08KR4ejMCJPQ9upwzOndudidx9bF+7sLXazqXbvxU5d3LvbDuy/1Cbn5hrk+sJe+FGu/HO+bZnZaPtS485efxIO3ridDv95JF28NFDbeNelLSrN9r6za0kgWaha2iXriNMb6Hd2WIyxRhIAiifep6fnztLO1UJBgaeefbZWvHqjK8lrSkgxWlPnjjZDueKICrL+a5GvADXzirHT5yoKW/7F+fbM0891p596ol29Mih9tyzT7dnA/q9SeP1X/6yRoQ6YCltuK7KBNv7KzXTrQHtcCjFvbaYxlRLSFKBvgPW4m6pmA4sgB1wOHBNeRSWKwDlW5wHB67x7XqT0CMgdt+5anGsePcdxP29+Pr7nn4Xe2SBjEukYm8GZiM9FnHqWWoDjAoPAAGbcshnaFCTXpK/vKzTb1qUtLKh531Ni2SZGHHqGhELYM1rGFZCyHe1+/IGQ5TRTLIaiEg8t9ZX20aYRvq+krP3hI47+QiQrXKdCbOY1wOZtJJGM5Gwd8NVyeFkaPKzo/yZpShNOwHtnuNL7cON5XYjDe12ZNo0/7YwGaVt72Lb1wA3YsWHV9v19z6sxZMb6yttz6GpdurU8fbUi8+2gycXAs40jJR3fXk99Zw0UnR1bzolnWjGLL80JnRzftrk1PTe2p/WiIXZWQYSAFbXpwV2sLiSS4sTBYCDJWCoSPfkHzbHA+kC5mcjv4YILAvkYMcBWdxmI4211bWKg9mlWH98IhkAnEzV0ZWEcxWe39xSNNeQrO6lxwmLywEh8FQek9+eJ++5Di5Our4hUwJQdx14vh/3nvX40IjroOU801jES3vX5QsLPPe/yY/hN25ustDQAHR5ur8anoyXHvNOcBPFExADgNA8t0MDSxzmG7DpTuX7dPoMa3lXkVegmkSeZ5QVjaAsDoER2TlPasXudiLcSrjbaWRbebqV74bpk2lAwB+/m8Zyb8c2/ukR8g2pMtSoTfJMgknQ6iG2w9qX79wus1n6qRB7IgpuxLXNKJApyNzkdDswt1SbP18+d769+vOftbffe6vdXI0YMj2R3vdYe+7559srrzzbzhyebbeuXW3bdzUSNJYnk25wWj1o8pn8mFFXKxdwLaAziMB0ZashYoAKAUj34zIj3yvavUqrSkrmbcKmOzdv0lHwGoNCOmHFBsV15lZkI+XWfQ7ARHEAw8FSUWTN+BLC857NUoaBb5wT9nkNnPQ9K/kuvgOrh3WVzwqjQpN2B+C47/GPuw7AAWzDN65+Dw0wwJVu0WEI5xm6chVbvkfLmr6Y74HUUmkyNyP6YJskowcm0QHsZTssasSZc5Xv0GMmihf51mZwIVHSSux87oeZXWmwlaj6AFzhAu+kvZV3myH1Wui8EtnVRs07yVcyn38RuxKOLCstedCAappjQOMk9EG50whSNuFSjtpK9V6+vxt6Rr4hOjCV4ch6cCf/7A/TehojTB4+uHip/Yvv/Kj98z//88jGW21h34F25tjj7aVnPtW++rWvhGah/571cFcmMQe2oF96qnu3QyOADm1OnTwe+g8VQU40IGB5jGc4JbAivt8qvMt93vmtIlSocPatmrHA30SQZNz0M3NsxSn8a6//MgpaZBcVm2/uhrCJuLq/UKPi083OzMy3KftVhbj2nJ1OvClKvZeWfHIqXL7kCUi873N1WS66AxDhfOfeMu4aYMgzzhXQuu8AFR/CiV85pSGssnrnt+fiBVoNDWJwid6YC5yJQ8PFGEp+DEDJtZYtib/G1lO+UKMco/18wLI/3y+lXg7k2xN7ptqZ6fn25JwzGxbbsXSXSwFwGFbyGk/fQtP80DDu2ZcgwCpzYRS5zanpdiHd/Nsba+215Rvt9ZXr7ULqaSXg3zEgAbTp/yl+99LV32HySmEstLRnLpuu+tJ9T4Sjagh6343N9RrwmN6+1/ZPzrTFpDURIB9N/h5fWmovHg83jVg5t5Ve9/BSu7K71r514fX2p+/+st08sNAWHj3ennvxxfaVL3y5felLX0z3f6e9+stX2x//k3/W/uv/+p+311+/lcZs4AgjiLgRmblkWoQDKto2m62NhfvoWD9FsY+YudIMWQy8c295t6Fdmy1cvZzw14VZbTevRziPWHA1WumwWfFwPH4d/5PKAcrOlRAeMHXdgDcLCCGU1lyTXFIhnLBMcgChoXUQd8D1e1yY65ywvwe2EWOq74Gwg1ZcwvoGGD1Hmw5A4HXvO/H078uEledlGkxFklvL5XmBNI3LVRiAL8Usgtt2vN84bHGV5Fljq8MAKazpfk0nJAIYAcNpNW/zbp310A88KfOX2/yukbMqnVf5LnmsUMo2G2Um5bC+YD3xbiSvxIRI+QMN4svunOeYRw1Nq4I0RvFrDHdoizqAXEouTxnU68r6Rq1Ruxc5dBkXTwNRlp31cOLIugd20wD3pKHNRtZdPBClcrZ9eO1me//85Xbh4pUo6TfaO++9ma7/djtxaq499fTJ9txzT7YzZ46F9jttJYrcysqQcE0CR1REUxEyz7nnOpfpFd4rVHjPAExFIz6gkaMY2WnqKk1sOI00hLdZry4GAarCQ8ziUCib0H6XKSlpuNc1ils+OOl30MqPMB1g4hfOfbfZ+i1/7nlcTZUK63d3fotL2A5c7+Xbb/HwlafEIU9A67uhXAOYde+ddnqT2osq5R82ahtWPOC+NYNJ+PxWRs/EWSJDKt3EGmBEFktlDIDPpi3MJ6350GsuvY9J3WG2oV/+C8Aq//HoW6gKyFkUxFGgnYuYFw65lvRuhcsuh+OvJl0TZXD6sNL4NMT4Yc+G+ERVYkLiYP+lLGM2uR2GwtNATW5xRoSdyifTQ25gMsnTbmi3Z2OrLSaSZw4da3sCbsrjYhT4+QMH26W1lXYjivna7Z0wtpvtRz/9YdK41k4/asvWF9oLL366HT92uF27eqW9/saH7fyHkbN3Ix78t3/8j9K4kvBIcbIW3QzyzURmq3iErOUPKTqOgii1C2B+52dyjjgjH4dwvIrsrmbn+NOKE65XNlfhUwkqeJD3UoFVkQAwjEPXCM3mxv2ZPywQq8mjliysb2fnHbh8qB0+crjW8O87OBxzCtDAIkxgW2km51WRXAezV8XR8n8Hbg/lf9y57issroSxJe8px1CWgUsZaas5xeFA4i1AJy6NQFk7x7qfbtxAgwe9Aa+BsHnKs3JWow8XpSPwehRlqzgTBxsw8YM1R7kN8phnIfPb4do3lm+2d86939794P3alM4eXZb7O1fBAklWDgMdBl6M7tkOXxlZFTQ6tFDW9YS5cOliu5xe1soD9aQYxeFThirLROiXxuGbomDel8UmAU1UMhF+cXa+HVxyTtvBGv6nsGNWyo4h6m2u37yRnno56URGjtzPKbOyo6m0YAlGYYVcjnHSwVi2TLFFx7SyorXwVbejq/JwvR446fcrP8yPGepKWvUOSlLGIq6yjd73eMbj+1Vxj1973D3s+PuHw4678fTG7zll7d/39+Phxl0P95el0V0P05+Pvx+/7+HGr+Px12+UZBFL22BuN2UVzk2yci6IJXpXopw77LF4QvGRlCHfwx3ppYw5oiV1JE5ZIAFwD3Izll9P3ZZ/KI8jP+4GXONPfzH//frw/cPPupv4B//p/zHZyB/OH1BWpQNVZVgPFZDmAwBloy/mgkg+riAyn29DiFpFXaAByoSpbwZGmlTzTPmGeAeSDYyHNzRvdFhDq50eQ0g6iwlIy6sr0e3C/BG3iGxKBFExQnrixZSs8jh0GLM9EmZ7oAb1mJm9k4dxKpayX40tjEr+44YyYhDJXdK4D37//KbY50oC0oAthNW4Wfr8NnFLHM5KNs3YYJdZmjoveZYeRiFPhviZuksSCnMAtspPvPKgNcaJaXCra6vDwpAAEVNBa+GqA0G/xK9SjUPMzs0Ws7WTv3Rm52bKvLmcON5875329vvvBbyrRfNaZxrGOrN3JuVLxxbmWbugYrYzwz57fVutqvOEJ+nUpLAwQ42CurKyapFCGF4aRFlK09GQkoj5Vc3lk17AXZtGBrwO6XEarP38zMZ08qldl+jtDFkMD8qmvFbkoONayiBNqlenhXKjI1q5iq/veuUdSdNMypJeQ180U4f1vrL1gNF1z/l2aChDAYZ39SbfDp1JB1X/5uErN34/xPfgOu6G+B+E5R7k4S93f9W34+8fDsf9qnQe/uZX5eXj4u5hH76Wy+2Ap4GOfLXT4EJd6DwJGMtpPzdS37dWbrWbK8ttLW1ra4cxaRDaxHm/DcRLXRbq2v1YnsbzKf2B2T7I1/BriLc7TBaz+0j+R67SH/mHf48/627iP/n7/8H93HjuVYKOXYfX9Und5j+ZHWV8CPkgTCU0AnqtQyiuXEWIHyods9AYh8Y56NAscZb6WYiC0Ob2s2LejmRlazIMuHq2JFIMOnquLKgkjcwY3qE0VI11fzHbfWFYYbZhNNKXH9+5x2yNzMu7DgZTsFlSqYB5Xws84oUz703DxIRIfRrswCDSePNceN/ZrlicmC0byq2bN+vQeoxST4sZOyvHYhb7EZK6MAiMGi0wNGlizH4DXX9uhojds9Cih0NLQFAknZtrMlOAte8PZl0Me2G+jsdjk7hw5XK7eP1KdWxOWSBJ1KyGoGmYdzZItiyx02HAIVilZwC6GFL+uvkfU7XpKKa7FsnDxpx8bdSZeGhKNkutLVcifeSjgfnmvgajk90uYdZ43x6bec7WGpiDUdWspSGl18EAyauOzZT7tdCB1Mv3GSbVeO7X62CY5dSbnY4PBAtdhRduXLItPGq8o/wNDXGEYx6Gc33gBkaNUbjnfPNxV278/qPx/P/HfVyeuhvPT793Hf+me+5X5f+viru78TS40gxDy56mWNSRiQuemYNIyMJwL12+VHNJV0cMVzsxkbfvWNLbDDGv56ZiHP4l/v7Mf0MdJyf1f3d+9QV+9/OfS8XTr24fKofrw/fjv7ub+D/9x//bUTa8iHetv7iKO39yCoyuI1/hRAp4uY4v8OrE799irnqjgcHeGRgsn0aMiTIV1PCQxspcgOnWcFEaOgNo4hmaeuJMEj1eaasYmysYMz5iRONYmG1UUhN8MRuNipO3ynr+qrGIJw0fo3clYS6mYWN+JkZwGrvVmxo8BmzmtgYtXvY9jRPTV/5S6fMNCWz5ZnriMNvLV6/U7HqMCYgwZCM4PMmzVNw45puSgsOo5MfwYNVC5fkBwyvpsd6XpWqgt3/C5XeBDV3yW7nFT9LFbC0Yu7m+0m5trJUty1aFJVFLRx2FKdbczcRN+cCARYqxirdm+ty/YrpoFwbNOKtjHDHaWnac8lRZQq/aP2vUUZlhVPnPs6Jx4kez1EaZFzB+Q3PWHM3Ppk7TOWG6TAwmc5NQ0Rk6TduTDo/hW7go7jJX5K93OvMpv0VpvjWeXsw95aaRdGygcfl8WyCpGAa6dsEBqeuV58nng3H54WG/cr/qXvhx198N8X/8O67ff1xc4999XBwf9y338Pfj1/7duO/u49Lo7uF33F/1zJ04ilmGT1R7njc90NzWyRIMaDKXIyhcvXattrNnVjCPNxHpUUd8JbiM77lJrh/c56az14/kd3S97/JKzfc//8RSWruXD7leDtePlGns90ee/4O///dH+Ri9HP3vWgloeUNuh+vIVXZEmr+UtyQABemSKumrGmkI0J8Vg00jYUgvRuu+rmb8DwsRh5Gj3EeKYWwnyTqTa9j+UhaGPPjf5mpmcWGKbHSkRpLtvgNmoi2VzRJjHc83Jw4NS+O0Nyrpi6S6b2GprsquIWK0p0490g6EkWMOVGrxmRPrPQZIgjPsXNKwcuQ32ycVqPbbvXG9GA9aYBRWfJikhLlz6ERKw2wrrjAwHVfNpEtYZofB3EH6MlAyqOjyU5J63CAdsN0qV1GpnntmZ8LJmUiFqcdVW25aHbwbRjcCRL4c+aFO0YpJAfMd6DAaqMkvoNP5FXON1xkOnWWuo9/o6T0TkNlafYom+3+ZJOL7ciN5JUmYK1HMTw7MC767W5N+LGNiYliq+t1X8xkwXht+dI0DLXTO7MfyIH71yXlvzzl1qs5Kkk8HxM+EEdN60LYKGpIVtu5jBX1Gt5xXI7oG7KPvHjDbcffXfTbuhjocEuxhXbv/Va7a4Mj3392Nf/txcTz87biD14e//7hw3X3cu18Z3vOen1w7n4BnHaE2XdNyIxBo9/gHLYYpjUnR/Ka1CA0WOtRKobxnuxXPEC/hI/GOkh9LalSDowdxKf3oLi6P/b7/rLI5MFt//flfVdZfef+f/kf/8YOUR64HcIGpuvefzEp8RBy9yf3GT+LJlRRXdjvMMu+spmaDGRjtcPXbuyFc4hh9i9ilyuWvNtQOg7gv1ea+JHyZCjBJkyqGKt7PXTYN+NDhw4O9cqSi9/xirgWc/OvqP0aHEcpPDdqQbEtdHRrrvqV9Nf9HXBhEbWSdOKi0sqJhO9LBtSS2xId2vDhIXcVA85yTH3kbl2qFw6DZoOVRoyspe9SBSLvsWaM4q5NKeiTIOqQnz6TnO/QoaTUA7fkgxfJW1qzf2YoPMzRqnA4NXZg++lI3TE8ezA9nvx3eD9sR14S2dG7s5iRJe5AUw025u3bSma7fOtU+wm26wn2mm/e1xrToNZhw9Ocoal77ZEg/eSfPjDCrs7zXsaB7lTHMkxlH3dhLhNkBnZgJ2P7u7ISeSaObGdCAKaFsuens0F1dM/0wOZSdnpoTN/w/uMLKcJN8BHu51kzSPCLtwlAiH8I85O5/O+b+sme9/njO84/zD7texw97bvyb8W/H78fD92t3498+/M2vch/37i8Lfz9u17FncOe7ydR1aWDwmTojbDBZ3XDKhfGCCDJmQOvciyHCS8WC2SauUdL1bFSGXpbhMgT4a+Vx5P66ZfzYZ//nv/+fJK4HDLTbDDtzGmXtvscQhTVdt7alwDD5+hZrHDJncbDpznqdkmxH17LTjhh0Ny2UagrISeJ+sWh4wZ7nGrjpGyRZG7eTVmowaCTVss9qcJZhWo9BzdeoOoMaVtwPDZfKjBDeeYYJaMzCsxl6XqPb8aQfqj8VF9MksXIaK+ZUccdrIr7XgMuHWZY0iA55X2nnnvdco/K8mBKGFabpKh/y5nuDRLZFUS7M0POSxkOLYrZUdaP08j8qE7swmgAmZoCWJYmGyd6OXwuTdWW/1UnqSDGhOoWsOpDkNwwQ85cnHai8YrTWEtR6gqQF8HwNWOYbdcuubuCsjqwLo0aveo9GoytpVjm7lOt8SKYGZ96Y8WKfHouFTJq0SSpThoVGNd0o+UUf+FQ2nVDZd8Nwjx05WtoCc8+wRkZHGMYvD6HxQKNhlSJaqj+MVkfT66N8aFjYyL2r5lJNBi7VJYz6PQrzq5xvu/PdcK3/P3Lfr8KPM/0H77sffpdzuR+9/A7pDWkOvx92D8fT81Ql/Mj33fX7IVwPP+4ehP/4NHvc4+7heLzuaRc9cyWAwQ7ceq5ztb0hsyCJV5sxDsKOy7RggJb5qnAWbMBHCW2jtHJXxRj7NboP2oebuCGjHy2HH6OvPqb8D7tx+tXdRyMrN/Ef/Fv/s4qqM9nKLKYZxuSrIkYIYUJnn6JFPfWuGG8A2H1JqSFWbRkSYtXaEtditH53Zpt08rxmIORahIqXjypW4i4b8GQYYp4g4m6e2cnMPEh2yBr8SYNbXAizHUmL4xKtfCPSMNjFPhjJKPlGgipnnmNe/blGWKetYZJFgzTONAAMVyPEsDFgoDAtn5REikQPcZTqnW983xm99D2r9OLdd8bbn9fvMBNxyLPvB1VqplRlcdVUu6L7AExMBxPBUOQJDTl5MliIkQgvndvbm2Xj2tiOqn03DMhOzBElNWydFqnPzAPxYoYpfMUD2EWLEYOxwA0TVw9bKSvpmApHmmVfX7s9MGDb5jiAw8ZehYOi/yDFloZTTJYkn/zfxnTDbBMmwGu77LtrkdbXt8qUUDtTo29qLUUZ6Jay+1F0Sn7MaDCLwVb07PY6J5hYCA7KVJOw0oJLDGDQauLFmjKPOzSrmQrBuQEw7wfM6IYGrMtDfsblv/ufh551HZ4JXw/kefhvuHIPP8u/Skf9wnz+7r9PWv1+cPdv4oYUh6TypyyjR9xH8iCe+J7/KkOPSrB8W370TV1H7z7i6hv/jYUb/g3PRpf+vNzom/7p6G70OiEFDY37vr+EOAwVj5BPNFGP86nTYYZKOtLgSsdOur11y9TACB7BFQm3Ovm810H3PPhmuA43MFzX+5n8qCtajtz9b4fLX+k+PsbBTfwbf/cPR/GkkhOyE76AF0BPTsWTbNKAMYGaDxoCBIXJQBhGchMWkopkTyStKbQCPzAV9AZ3n/mOrkwNAzMOwx0xoUof6AA+zLYPUMgHG+z8QlTCNCSDYgvzCyM/X0xDpWAUSmwEvJgboqfjUJnFICPBabCYlA5FJ0KqKHW6Szv5rZFVB1ONjUab/MUnR0NDR5uR97zbCzszHQA9qtyHrlyncdGZl86I9uLokhnV+36nIJw6SBhRlaQX2rGN+qak6wCy6kq+8kfSXF5baTv3dmrjuenFqNOukYIxW+HYTe3qbaRfWUnUjz56Oh3afKVf9akedY60kAQi5TEhYLSWmdc1+XU//A49YIDXMSSPQwcRZhtvwIzKr6PB+EwJCzDa9urttr1yu92ztB0t815nWX7U4dU1+VFm9GeTZdctbeDkydpY5mTKcPTIkZL0a/V3voeF6tgTh3zIFxMHGnpe9cJX3agLdZ98yVsIbrL8fYzGD4HV6VCv9Wzsyt2ve2HqFjYe/HaFqY6F7u6/H33/l7meF/GMO899z3dcfgSfEvBVwlUUdRXHg2fDvau8DPkafj54P/wbPR0FHv+mvvoLxRieDfkYvlP+QZDDW4wRjPIpfvRJGy4zWbyvaoA29djtucNBmstl5iLgFR9BU4GlJSFxDj/j8zfK58P5767C9UB/las0KpWPdRN/+Ld/f1cC1eBTCMxm2DcijCdXnu0EqBFjWMEc0Gp41QgG5lmM9d5ISs21mCxQ56qnKVMAUJc0O4Thh9HtAQAK/GAzFflxxdiSJ1LM/OzAWDHaqPekWJJNDX7kfeUxlSUujKiYVJxnVEdhMWRllRYSaivVXgZKFSPDbIVRMb2Biq+YdC9H/X4gkaIbMEi7N1z06ky521K7741LHjQAA1LoVYNLIyZ7B8PNb721K8em3L+XrrRqwCnX6jTUW5itjgXYhgUgK6UVnHj0VDtx+pG2sG+xBs4k7lt75FnIYlAPrZ54/PE6YQuN2T6dBGtXpZX11cqfiWc1BY9PGmXqSf3bJap2ihr5oaPFbPM8zNO1mGyeoVvRJ3Sp2QfTqRvrMyPk3tsKnSONytdGOoDlSC9OQDXHVl50CvapThTFaA1gHj16pHaofezMY7Vp0qmTp4rZMpOoV8wWkx4ka7MnIn2vOzlqmFY3mBwMtKR0ozpVN1qjdAZMBaf5Q1f4rDAFoKqa+j1+5XzXXb937Z4TvuOBG/+mu497Np5Odx/3rPA1amPjzLbHOZ7vjqtx3934N9zDYR6+cj38+Hf9fjxfXOEh7XQ6WCiGmudwrb2RdknmhARz1A2gWSuNa9zeHObk1gygK1fqvBpCX2e24unJu9Rv12Szp91dz7t33RWz/Wiwj3UV5KH4xt3E7//e3xqFySVxFvgj+VDXS4VNgZKDgSkmDIkT8zVRviTdFAaztGF7STLVyNLYMFqNDKNNwWspX56XXSVEq5wlvaqsxFG9VjHVSFuVrviHNPhBRY46MRfpluobqQvzrMEdTBkTCqOQH4yymJx719Hzssnlz3kz/z/W/jRmtyW778Pqned5PvO9547dzWZ3k2w2m6QoiiITWzZsOIhtGDDyIYaTT6EGR7IVS2jLCRI7CETTkh0BcQLDsD4Y+ZQEMGDYkCHDNtVkt9jdt4c7nXPP+M7zPOf/+69az7PPc9/T7Cis99TZ+6ldw6pVa/1r1bBrJ1hiOXHKbPyuYdDHNEp10GhBAIQrWDY9jvRUCp4xlMexeOYtUACnBIa47K/FUx94TjgLb4AKeVBXHKepbUto9gQ0fK2WfKCBN7s8VQCP8NCg+uFsOcojJ0wDALwxcjgrPQLXiempMjY57lFJnsJg0FKdRzVC4GCsacXhqGSmaeADB4JiHWPRIgfiTrQhDQjfBeJYukxXHCieX3hg2oIOQ+2NdYLLNoA22oDOifltygEspyemCl8t293cKdtrW+VSssNWMKxOXhDZ2NgsqyurPlmZXR6AJe3C9jDOszfI3r7j+5mZWdeHDpayAFoPK5FflY/MjAzxoYVun1bH9+/9lea6bxc5gFLkJd6Ki+kU2irAgQWcKhcafWEFpyWc7iYlxjddJ9Dgm66ZR2d+uMyvM990GU7am3w+63RJa3oc8RIccfks6c54eU2XZWVdmz7Td6blZA9fTVqNz62CAdBsk3jvX9eKQ+xDX11bN+DyAkQLjxgJZSdaAViFkZnztd5Tt0oXf632VATowJOmCcI4/6z0thzx+a/Ddf253/5ztmwhFtDqZ15UCmCFlrKi0BCXxKCoAC5XHL0NlaKi9D6AMnFt6XrOLoCX+VpbsBBRy4NZlOkFL5Vji9pTAQA9q+Rs22EuVdYrc7V6lgtQDA85mgZmiyJXGkuWqQEzFabh/Vu0S9kMpIoD5zBIEG3X3R4wRnDqvehzuK7OX/dtT83jHkdj8TU4A2rtGHgGeOKZB4SP8BSgZVGPfOl9sbJ4EYLVf1wu7h3rNx8r2NneKZvsL9TwCMvXljcChhVb82QqhekDqGHFlufwCODGigRYERKmDzhRkIrDk+BPACHz3XOzM4UtVkynwCcAjdcmORuUNmQSxVbsldpSVw4L61d+/vyP8mcRk3b3Vj4BfEwfIeQqQ3z1aEH08weNbPdiTpwOhDr0CmzPZdEe74sfhyfuhADadSnQ8vKKP17HogiWLvPLADYLmOwYmV9YKLMC2ZnpGQMw8905guGgCtreVquugO3Y6LhlCauWl1CoKy6GnVVRfFXF6s9obX5UGZMQWSmRGa6Wh/bQveksR35OtvEcn+DVfP6qI169vcFFks+nIy/yxLXKg3b+1d/hHGoHr3yteXI1TXhFskECvfppw0Vyw/Omz/SZfavsG/xNaXFwRI/5n//sEuQcN3W0AbbIOvjCdjBGPkwleE+ujBaAF3wCq4jrEbPSsl8aOhKUGXETB5dGHnTkiZN2DTo/53jUJvlzruvXfuvPXEO8wY0hKKAHiKkgQNVMSGZUweIKbFI5W04ol6037J0oDaINvLpGmBiE9UolKrgi9LH3Mcuux15Cg+LxKSIA1QCrK1ZcvOIXYChq3CowwkCbYOrS8I5hDwluYN1ioeLJg+oQK4Sn+kghVwVDAEYZTU/dW79VR64AGHmmAFAHgBcABWC54gkjPtaqJ/QZmouHgB7z0fkcKwsLF7DZlAWG5YVgAGAqVOXUVXneuBoXwAhgk690WjzngBCOsQIAAUi2gREenRkjCMXvjU9qTXCSJuCpmjPkZwphfYMXM7ZksYpWt7PA+1w0c+4W7alyANwBv6k2FNMTYip885QCHbDaBV5GW+hPz2k92s77bOFZt9KpTt5ip+H9wZ4s+63tsiXP2boMDVEceAavyIspFbameReGOh2mDHgZwp0zdIkPBhyLRJSDDBFOXEZSfilCgA6QOL346bl/y1soGx0YN7QvV6uA/gt5Uc5RMf8OOUMWUur5L+Wrgh9/yFSVG5zlmTiRItznbhsBzqXh/KMdlgZDJjE9VMbXCKuJqlPEGtc08M80B03kbIPF9CpdDdflc/ctV3kQ5fKv0uDQcOZZK43CdeunNX79V12UQZoA28AD8w6Z0m+2iREJXeGDOMjuNqNDyTK64/SKH2nDsvWivXQq8Ypy0BHy5t5vTbb41qam01E31+c1rusbv/XNawpFwf1+fyUApnoRywAqgJJyeu5WAMgUAjsFgnmVKS2XTA+ykC/Ax0oNEEiQKQdQ5Tfg4IMCFYcK8i2OANQQUCsijNU9fxRIpVCAtFgNsPpNsZEmrCaAHYXk6kUv5UleTbAmrXts5vRsiQWYNX1aqLlx2h2Ir6KDOqpg8nOP6WsbZFFezy3rHiUmHo460ElhFeOghmem1bwIYQBwA3QEeBKg9nam2CfLVApvzGExe1oFoKAt5REqA7bS+e2uk2PPpSKYtAHWnzuy/piaGQUwFQ5fGL771eMdhHXb5x8wTRA7DjiyVpaCWhirFpAdn5rw4T983oEOlDIoC6saHlpJJRDJf9oKnsNXgIf2Y1GQQznZO8kVcKXOWPkcBUzcBDl0gs4VOqkjnQOySP68DMHOEgCY14BxfDCSXStY7oyKkDNkm9eqmUoA5JmacpwxXp5gjzOvYFMXRk8qj6kUFYKMBR0Wc57E/74gmwG24SKe5Y2byMlxLb/wRY7n7Ti4SNe++i6Tk4PDspwsO3+TT3q7mqZN183OaWo5zfSks+y7bjxzcMtlmpvc58tUnYnr/KNDiPoEL9KRzmmd3AnsKRu6mjxD3tC7MFYGbPwxj8uCGS9B8GkSyxL6oxE3uksa0+C2DNyDDneCnBWDkFFeBV1c1qXz2umSb3nFdf3in/26wRaLBmXF+uS85kD7MK8hBiVmy5VXsQdiegFTnB7C1pQsGoCimXkyj/wTQGzZAigG1ABRc7MyNQQigniCNxApnoHM6eQ9FFB+1RPGNiGUTexxOpxBEUB2/spbv2MOTwCgK2AXiyd1uqP6BNpUHEgSEa4fvtXQ8hRGHKriBT13XHH6FCALf1IoDOzKEx4QB0CI6REBsZ5nuVkG8QETPOH8hr58YYJ4zkM+eYzPMqkTIIuQWdAAaf2Zh5VvAAo08FkUtrXRtnR48IiTarGM2dvIdELrDR4Nu5nDZ98zYDs2OVZGJwVk1Ndg2+2pI1u2Ainvb9YfNFEu0zieK1OdfAiSPPXya78CV7aUAdaus9up3Y6EnSoe+56ZBuBTe7b6AVzFUSmqv/iLZYsSqSys95mpqTLLITeccqZ4gDhTNGurq95XjMVrC7/u3+VFmbGRcfk4SY3OiHzhC/Xy3mC1ObJmGZFvA5Ilxu4VedF9uoyPaz7POJ33nS7LyLKbv3GZJn//Se6m8pp5ZN2a7mfNG5d5KZV+hBUY+kM4OhZ5N+vRyv+aOEGf/5ys8ovnusI/jDpAV4Lt+ExrYWjkydpYu9u7O95hgxyRjl1O4BvYx29GrTxnmg/04asg6Amuk7ZXaKwu62naqvfv3/mf/U+uASu2Uo2OqieXwMEAknubD4qiyFhLVmBZtNTOrIE3ikglOY/c1q/yCvNbzyWMtjp1T3EwpwWYVdHDggXHqiIqjGPXAPjW3KnD+G0212tUxnHqb2iBKIMpgHl+YQvQq8xS3ABZAStAi/JWwSFti10wr3mtLtrapdSL/qthjpfCI0/dPEfL8FoNCd8MMHqWZQK0uTeYKQZ2WdBxAThMK3hXgjw02yInvXhBTbG+2eqyr96augSP6ry6849DWeAhwyP2xHo3iOqOIKWnjuan/mgX0njqRm0N8BAGFyiD4fv+oaxNgRrX/Pw5X0TJueABXT3HX4VW1Ige5CembqJzpQ5yDM2QjwuACU8gfFaZyhf63OHLCvGZGSy+CVjZ3rMvwD/YOyiHzO2yn5eOSG1Nm7qhyMt1Y1TFdElY8RgT7Fyh7OMj5oQF6kyPqBOCz8hnfuCOjtuvggtkOZdhYW6u3Llzu0zLeqcOrR0VKkPk+p5isw3wqYgpF02Paypqht0Ur/OKy3TNa9Ona96/zv20cnD5O/O6Kf+fVk47P+rEhbjBFzHbTwDayEOekU7my++4lcv0lT+0sNqi5RTmqAoDPNm1gDwyCgY40Zm1zXUfEIXVy3GhbB/zlILkvj21EC/qoDuUyRRXy/K1rJqquGa9k8Za1aBN/yqtDvuX/pf/4jVKwAKLrZIEBoU5DgkkTVhiJkSZ07MbtKrFQZyYjw2LCksJALyu+xJDIEOhPay3xxKNyvGcssy+SpyVUuXyxxPqhADnnkiXrXtbOyngCjeI+hre87iympJJOOdYyyGkVabrDCH8hn8myumIF/M2lBdM9nCD9PCndjR0Tqx+ko5v5wK25q0UF4vP9VLmgG1zmgFPeuoBuDHXCghQBwQmLVUcwyAWzHLRzL2u8iQdlqx5XusBYNlChD/UQZ65W34rotN6jytOYeiB24lwrHS1O+AJzy2AupI+/pRECQBH4lg+VCbcMqdFAiRTBt/toM15wHAcq5CRBe0DHSLY9Po7E0ro/OCHnjF14i1o2ztljQNJNOznVHoWylhYxEpVancayBY8tsLK8Rug7Zc1y7QVdQOYAWrmhpEdt7nIQCmRH2Qs5oXVmajjoSPkbbX5uVlZxtNlSvcTo3GORnQg1LPKjlwC7esAt9M14+I6496UJl2myXLy/mdxnfn+tHKSnmac/1/Ky3S++FZp9IOUpl0NgG7pv+ojvOmifN/V/FqZ2RHbza5nGI0YAIzEkSMcO6MwFnjVnJch+KoBC2lYvnmSmMtQg4JnnMvgAtWBs/3Lcl1pCpoh0j/btCq6cojbILZ9/df+N/8Lx3JcIuqB50wBTwEISs4VxQuLlQpVwKmFRRqsr9jParBFAp2pFLoCLUpnJbaAhpDCnRTwnMMzSNbKwDwUzidNKR4gm3EQUEdwMYqdws3V4VbbCvY0UAB40BLKERRSdSofdeE3982rvf7LOps6ytIfHRPTB1wBQjb4Q5vnbtXYCaoe6tdOK6dT4K9HDQJi+EM5LQdf5QFbgJhSAUksXvacArYMhRjakic9MWDbEhrRDt9iu534pwBmiMUd85Q4YcXKGhUrAZh4dVbpRYjbU3SRv61VeCeaEWLoZeTDCwy8/kt+eL8VKDrodKCXMmjvOP8XsBUttG/tLLnCYxQCo5TPmpEHb6zR+cMjA67q7J0J7EiQ53Mg6+ubtu6xbMmTNsQy9by/ynWb86eM4S3tAEAib3wO+ERgqyKDt6rvhU8oi6kjHM9CF8JzDu+o2vHWwkK5vbTkLXLsmGF9IEd+8Ic6p7OMyOMyvPNKeZZpXYnb+RzXvE+X+eLitv0bd1Ma3OvCb3JN2pGx7FQyvEnDT3chj3FLmkgHp8kDoHX3De/9OPPlStrqCWpnFF5R0MMIgr6QVQDTW1QFvMiRiLfsYzTsa5TkT8z4jIWtsrOnjrvKEWm99iFPfu6EX6Ep3M9S9yavu/763/orMjKkNEJ85r1sOisThAvLjAlnLDMUMpWeSnANC5X5VxoihNs9vbwZAOPsg6iYt9O9fhsQVS5beFicYL+nN/JryI/SQ1OAhABDaaX+5GBP/iH8WF4BBqZLz4jhlV6EF8ZRdmVKVtxXhUUot3Ef13rPA0VzXHmA1A2oK/dxjWekM8hAs6xLwIYOqUWnaIw3tkIZEYDc9pbK7PkiOTe2HMDA9IIXeVQ/ygF0mINiSJ9gS3wUnTwCbGPhLMhWntBHWnlsNQZGAbYBpmy7YjFJ0d0OcRQiIwbmI5k+ig4BMARwEUB//3NkyHttj07bVgE8AOz9xpna0ofdKB/aPHeAUI6FlPYHbCutBls94+UI3lRDOQBb+MbilipiwGV+ls3rGwLa9veXdv1SBtNFV3yzh7rRRqq/F9COOeTn2nOvLCQiJ1i1hCMx8AEAPtFvZBBgphPyATxqJ2QAmWTKgW8T8aHduZkZgS2fh4zFReZ08UxVtNoZ+XCN0yH/+lN+6R2qPGnHBPk/DdfMP13n73Rujw53U1jm+bPm23Tt/LjGPZ1r/NIfBpy8/qu+RlMcckeWs/N0gJ2fOG9kGoce+IRAhdHhE+otYuCX2pQ1BvSWBTSmpphO4GS+rZ1tv2bOlxHR43yPALANclqF/hO7rv/mH/6/rxHSrU0J7wbbi+JcUPK2VSawZSgFcFBZ84DSdRfgRmXVJ6liKJYtXiFkDMWkvMrL4InHmkmhUjzAlww5TJrODtk0QAFqME1CTyURQcDB1lOrfKUTPQHwAbRwhWcosGnRvZtDDLNFqzyzHv7TFUduNHgz7wxLF2XXEP2XzzKeGxtaaiOZ/hqBRkeZiGvwVcPTgfE6LB0a9OOIw3m+XPmsDQfr8Dl5wNRgrAzpgACzbQ2pWUkH2MmP+gFwnn9Ue5AnZaH0CJp+GHCB8gsxk3yoP5+YN9iKONqJaQnAFhpwdAjkE3y5cocLbXwZgykS3kyDNmrn+WHRRqftzptFPAEU006UlV9I8KhCufnLz7QRbSJPp+BpGGRJ4a+0M2l0pS0Z4bA/GVn17gV1PFi9/GYuljrAbOTJoyGsddUZPrJoFpbtocGW7XlsFYNGziEmH/iANUyZdJTEsawACMiW8qOzAJB93q7Al8/7sAWP14Z505FdHZ7SEBH516oL9aDOrVBlnfV1laPeWf/4nfc3OeWTGXHjf8Ev//gTXLuc9n0zrOk6w6OM9vUm99o8oVP88Yl+8NYeLNADR+U/dJj6obcpAzWxnpEladA/nqF7eOSHzp+reW3jRt66FPLM4j/y6rcj5Zmqip077FiIxVnLoYujPBPMr7Yj3PS86j5XV7muf/AP/l+qY/QCKCsFsq+RFehcxEFhEUB6A6yLUxGIEDMsRBEBT96tt1CrEG/LUhgC7Lk5gAa0NAGVWdzym8r4inIAnGkNCiTkiY/iMxz2nxO3Xaux8c6TX/7PLhpKHqFHYVvCH2mcpGaZqVqp640vitMK110zru9r3Vw5yqBMQhRM/RjG8+cwGr/WE8s8p2v47U6hjyFvHLIT1l3M12K1slLPG3lZrl9aEPAQxmS/QV2FmocAI682CwCw0HxozBlvdgH+7IjoMVhgQdOGWIdsCOebXyw8QSzTH3QItC1ATh2wbtnixWd3sObolCkTkKTNEVI6cB8Cr3xs6UpuCIdqL3hSf9oDfknJKD/mwFGb4K/5pefuMOQzHbLAzorYJrZvS3dnZ89zb7ZuxesY8YhvKIfik455c++4UZ5MGTCaok4n6hSwco5Uf3Y4YN3GvHJYWrRfdOAYCXTJtC1tGPLv3RwswA2IJ8o/po2G/HLFxNi4F9kAdPaKUx9Pnyh/wNbAW2XEvKG+lS/mDaF65nMZKo9SX2gfKHHcKnME2wFMjuAYBDjYz6lPXquPn/Xq/6tz+ldd0tXpWvT6R1w7Y/oZ5SiuRztuV0ZtGGFhiOk26HLskIEA2nadCAdTLDPmS+hWtkmAuAIUN+sFNSRF/yiXrazmmZ4DrmAf0wqcKMYbhduyekmJwQlI83ID01zWMeh0lspTxkbQSP60QdBmp98mjMvf/8/+Y9HEvCCV7vYQ1Xs6pXRYAigbzluHJJAojQUaYXHFAukRxOiZ9ANG4SGoVjSJoVehHDPNroJzjUduxIVhEU8x8rnCoT3+i2uk0v9xE4DbeuzIvvpW+bUc+UEj95mfXGRTM2u6jFMvEaM2qH64N0Y39UfDx1OSRfk4okSxtVw56sg0CIDF/CiWI50cADkmRWVHA7wgBYBK+9Axev5RHkEDKHg/nDknW3VytCfzkwApw36Ei46SeBf02EpH2QgSUxVMf7hnF4Cxant4eKBy4l10QIs0dLakY5hG/rYUldbTGEyJSBagP34zBAObZIUqXVq60A8dWMHwwazRf9KNAAwLAAyFX9Fulhl5HsI/hJ4OhqMcmXtjocM0K2+f3SCFYEGjbQl1eRqMLV3sLGD6yec1KD4Ae3iw75GY569FN/d8Iohwvie3s7VtSxo5JK8445ePUzL9oJYhXH9Iq3d0qGMjL+Z3x9Vhjgls/Zq1AVcdq/SGuV5eKeYMZcCVKRc6KnTEC8eVbvMBQGmBbMiOgvUfpYZLuaPNiEbbdtedFVBWE0RcItRrM88Mt6NsXyod1b0Sp8MRK40hZN1O1zaV4ciBaMyvw29oRE4u+ViA2jbxgD+nVORmW+KC7Aq0jm/lswy5zq5/1NugbL5QMm0onZOuYTRg1KEbPEOPOHuDUePa+nrZFOieCVh7FFdKGCNC/XaZ0Of8okwXFKS5fi0HvfyD9t//2/8udXIGIDZKhcLyG4JYySVTwNZDQpSEwsQUDzkhRsR6ZRaieWZhhxgKCxqSUWaEKus5XphRnQl3mvAGLHmYbAva6Wpt5JoWrivgf7VMfqSr5fqPNPrn/GmgSBQEVhcpI9z3+Swe2HnY4zseRt5Il6M6XSMyT/Ugyo5e1H81ivmg+vVyupqu8ASw4oOVfMASMCSpOzP98T8dHGCLp1DaAUDzpm2BBGXkHl4sOQ/3BYbRxrJ+1Ya0M4KDcjLtQB6MbBKQAUV6e9KYWAMhQ/2gxe2je9OudodmZIAOwB+alGVnq1wgR1S23niObHdXQrxtYKcs6ACoeR075qZVS1br5AxhKkNMafNPYXjIUhMaeHNhkLfb4APGgN+Hl6de8cKDOg7JMuWgfAAt5+oir+gKVicLXlimdGq7Ujr24C6/eFFWl5dN7xXfpxcDmEPu62VftDpBSIUQ/asUe7okXq4QbwS8bKdjkZB7pmxGxZdxdYK8Wjw9OeU2cj2VXjVVvlWWaqcDA2lTO57Z0ySO5WduW/kAgxg9YN1zNe+cUeVnw7XylWvet8sJj6MMy4PcK3E7HDLyuYLkMh9IUa7WaXSbe9oB+smfvNPzjH+BG21amnHwSRfPM266m54jsxgRtnBFAw755/NKjOqZv/XOBd3jj1l/gJoaF9cuG70MnUiutMrnmrf/8d/992KBrFodBk9liPJ4I7eHoD0mhCEXgsswi3v2PGKtQPTEOIf7MtzEYtBwU5XzsF2FuayOtiEcZluwarwkHhrwMCgWK+iBYgjG806XYVQ2ehyHOszlp4cS/YMlLotYNe0rrj7zbWVUZBmhnWmcs+sQnQd1J0Z6PWgrBnApDXX51ds1aAR8+PSLD0IXaMF/PHzm5PrcNsaV+vj8CbUJ7Ue7kA9Ay3MEiyIoHpDmCgARj/i8EUYbAlbuKKFdCeAjB8Azz45j3h4rmwxyDzDlsODwiuDai15dKT/3GeNxDPU5WAdB5lVk6KAOWPVYxhyaQ32gO9NhLUc5ce9tPViKQ5z8NuJzFWK6Q1Z2X3T6TJugBEyLbKxtlJWVlfL82VP5Z2VPQIr1i/yxuDU+xqE0ok1xffCPnjMfzn7e3Isb0wyHPoO3SyxRCaXrSolajUw1ou2war3ABr1qN8VSebF+gbNMqx6DqgNTDBz+s7S44M8wYWnRGeDgLy4tuLziLCvyBhb5lK+mi6MBq1xJNjNNp6vkv+IybnrLhMpGL1syK9e8T0dI6o0Su/6ZTzMMmm2x6p68U/bSp2vS0cpDrhk3+dIE2uZzPI7neGQ1gTbTZP0uMER0T+eNdftidaVsSxYogY9MKnLgTI3vTgKdpkz5Jp0RFmV3/d7v/e9Fh4iVhcDwFEfhNDoWCmALURCAkjL/imWEoiKQvA7Ha5bkAfP8vroEqdMSFTUthrYYU4lqVhhnelyB6Oljx0P20G3HT0VpMZMqkabTkc4+fkQ+/OAqR9qWq/n4tsWmjjjVRRgeoWGYi1BCQ9COy7Lb9SPPNh+ynk3n+AIePAtpngqQ1QXAMn9qi7WCLW0GEDAvyj21pCye0W4IA0DM1WWrLKaALFQWlLjaOhaAcuWZ49W41MuLpSoTSwnrEUCknQE5A6rABTAnLwCUMlmgoGY888KR0zPneuXnXowQ7cgWymnOiHewCWBn2I+Fz6uzXDmpa0DD974eFmyZb4On8nQi5q+8Jaa2tZ3ur7sLB4hvbW+WlbXlssHG9o11y695J3qZ5tjb4xjH7bKlIeT62poX3ugcsJLJdVCAP9QrPoiGoR51ZCIaAEX+DcjyF3xDTX2uR2Mos8CX9kRnGFVAI+3ijkRgTDvxCvHCwnyZYSQjHhHOiACDh3ikj3arYED76N610zN0DR1ymfLwAn2GFtIRxzKFh7jqXpW6tjPvFBeXcpvl47lPx33zN45ftCcuy8aTZ+ZdH9t4VwatfMgf18yzlb7eN13Gy2vGzby45jPqcpPPNPYR0W2HJbsjg/LF2opBF7lnvQDDhGkfRk4GWksuychD/GWopLSMgG31SqZxPd/81V/6FsTwaZnFpUUfszeKYtdhII0NBSyooHwQwbAHoUDRuPKcuT4sFYQAYUmwxdN7ZcVwDvPzet/ysWgCsCI4DMO4pyYmWh66zTv5vG/95lodbOPPPSflcrWn0AhL+iIc2uJe3HI48XQT937Wvse109LT1d5ZRMRimOghC6SJqQI3hAKdpe4jA/t4pivH9Rk46tdjj2VxqoHhFQpKOzG3Sjme55Xy09gsaLEQBe+Tj+ZZbeTkNXkxRCY9+WFVLS3dKg/u3y/zc/Nqy9gHbIU1hcrE9EWb0DbcIxP5Egxg4SkE/QZ0SUv+BnnVwfPIAmasNYCdkRHz/p6uqEDHThVPTShd7KPWiEYdLPmPjMT35WampjXkni6TA1Nlom+ijPUKvHtlyWpID49ZdPIuCvlYgBIvRD816RftQ7KGeRFhcWauLM0tlEXVd07D+DEBuLjjHQbnLDTKcvU5DOQhOqDbnnvRJskui9Oz5a17D8qDW7fLrdn5Ms+rvepMhsWLIbXLgHhIO6hSrht8Pz29LKfnjNpi2iIOxteNrkzjcNg6889eoIQ/Sneh9qYFPXcN72kXeawre+5VN8u36oDMBe/FS+itCmHggx58ddG5RRqk1Wn1H3cGD9LqH/lxn3nhQgfa7vO/5bny5/v4g89UuRVOljXvzjL+SV2Tlswv5D/kOK/pqF/KazM+Z+WiC/DY8j4waKOPKMgGMoIuWU4URnsj+/gox1k5T5VgXvb8uT//699iaMrHEpckPHyZlqEaPbIPi6kr4R5Siig7cQzlC2WIV3zFKhdIXAqAeOK7B446tCra9lWB3RA0QsRxvBqXJwCYh1b8q3lF7KaLBqUBSRP56Eoeur4C+HqGa2VVXTvvV8uJW1PXCu98Tv2tGDU2V0CgfY0wM191CasxwJmw/INu4vLsQg2JAxih2y9MyHpCebEiCSeeX1lVGPHpbRNUmcskHR0ioBjVrnuoBdQjI6P+osFttTu7FsK6PbHlRL5UmZFKLtwhfFyxOlncae0tVf7ICm1JO9EhMP3gtlcenj9UmVSMKSgsQOaX2f2ARUi5Keg4tvwhfwYSMtAj+g3qxu4LNqWfXQBIHKp+LNDmbTB1TOID+4SvlF+XwAZZYF9s7u/mg5KS5jIseZ0cHy+zUzNlZnKqzExM+kzdEU4M6+OMCA3vh0frp9THdR33mRFX51cG0jfv3itf/eKXyrtvPiz3bt3ySw7zs7PqDNQpyDqdnVW+uvLWWY5IWPlGb7DCe3pFjarFkZSn4tOp6sWBPf7KhQCfs4APuZePMy1O/dxfknXbwCt0pC3fytwy6QNUapzgqKXK7ZAstszVJ/ylDNI5WxZJW8Mcrnbkms5tUh3ymlfrq66v+Bo77h0z/q/ZNfPFZbq8T/fKPXm0fyqPeiPXjIfjt3VffPcVXilK1gsPVuV91Jnn3MfUG+smGJYAL5iGQeARoK4wEmPJxkidPmvR4HwiP1zX3/m//vvXDPP4YB5fpoVhKAGvSKKgFEJjMMxi2BdfEWB7fPF8Fyus5IYSoUAMvzgSEAAAMFEyKgjRJki/8RCUbEEpA0yhCk/DhbJx7xXfSnFUhAbJ+7aLKPrPD3VLGRHRtLhMeYTKHUHNsxbZuq0ZxT1Oz1p5+1/7edwpivjWykOR7Sv84rK2hLthueqZaYBEPXOjwS9Aq+bBfQ4noZtGRnCw9jgsJcNja1ZstUJ4sJpYbbVVqHbFamUYCxCTB558F+rnYwBxDtFe4VAWWVZYW1l+0oSwIVDR0w94Xnmc1X2BcS7Qpcdyhcewn7SANLwnHmALrcgIckM4W2s44Jw9wT6cnjIVjoXL/OfgAF/I5QUCCT6dh0CR0728ci/uOa7uWbzyopTSM8fLcJw5f94qgybkF3o4TjHmkwFBybxoXlldLi9ePC+rKyvmA1sgOXhnX/qws73lvej9kuUvv/de+fpXvlqWZuf8yXV4Shy++srh6dTbB6CorH11AiwIvlx+WV6uLPswH/h7Ih06OqJTlKWr9hwb52wSPlgZlip18ZSclBf9DB7k9jLxQPTHwUGxnuEXZGC2hVKypfbjDylE9iz7kgkDNPHkMnr+hyimC6OlOt208milbT0NV+P8/+OsC3HXoqUd9jO6G+ho0h0OHQw9TD3DEcWGmfhvXkmGBiRrQ+p0kZHdvf2ywe6UHb4YEi/SeGoBsIaJNR25Wb9bek45yvs/+c/+rkYpElQaS5ljHcX75peeZ+P4PpQNC4RhH8Kan91G6QBbH8+nuIRxgtLLFy89pQAAuJeVB0ytdFhH8lbgyoDsWWwJKR7MsmJL2BAO98wQy9Vp4op10Ok6GycZbWY7bcRpMjldO79XBe91TrH8JyJbDZRhDpdrNnKUCeMB4XDmvera4ouUP+/zhQI8DoBMy5Z2Ir+Y2+TLD31eMWfPKc9oGywqrFfOuuWePOEBoAO4kB4wxpM3acmD+gCOtEnO40ID4IycIKgABB00n6Jhmxp0AUxcSQMNlOV2Fm/wOOa7mF8mTusAGZit4TSLEmzfYlM51rUFHpkx8MRe1hFkjS1TbKmSEvjeZ9gG+HZxiJHKyRPdsLYBI0CVERjgBf1B46WBzJ9ZUXrAF1q2tjbLMxbTnj8rT9QB8Xowssl5v7Pq4G4vLJY78wsqW9aO2yXAllOleJuOrUJ89h2wZa/mstJ//Mkn5eNPPylrG+tl33WMenIGBnX0Dg6VjzzY+IAniIk89aFDoQMZYM5YgAsfeCOOqaDcQgYPWm1EB8yUk/4QweQl+Yd1h04o49e4tDxxKcNNWW6GpW/95upfIfNxE/ri2xrWmTbD21f/37i27ztdZx6deaezxV8NifS4jJdXReOHZEK81sgGY4CRIjt1mOfH8ESHfGVkhTyr7T0qJE/y0T+voeLJ7j/5z/8jl2YW6R/Ah6Iw54NCpaIzFybKbF0ArFgMxENZAE0rMkIsAbN1I+HjvXUsYsCZhQQAF0uXuKmAKtJK3exlIr9YzYUoz0EpbTAP8Q5a0yXDMn14BdRonk4grQTuVUd+XNrhSmnG1BzbQteIk3cR1/2WvVPW/CzcKjfnObFWPDcbjytvsVrosGL+E2XzLgJ5+BsAEVYk7QDIAobsg378+LPy8uULP7v/4J5XtDn/dUPKDIi05tPl4C31B1jI11a4HGlnZdVi+cLr3NVAPRiubgl8n3z2mT8zAt3kSdu5cxSDbd1WkMizjvNlAsuNyiQvBNDWtPKOxQV5lcUwzPNflKswhthjGs6P8kot9VUYlgNbtPiCA3FVGYMvgMPwnpcGpj0NMG5rzweGi1rklREYaZBl6g+9plV5W+kUj/ahY/G8s0AXHjG3TKdxcBjfX+PEf6ZlmI6wBS1e9OoKLxkx5Nw51ixzqkOjI949sSfZX1lfK588elT+8I/+qHznu98pz1/KEMFoEX0oofkkseHlHwlRGBnwT3xmPy5/vGHpeWiN8LinO6GewzJ0AFnmotm2RlvQRsyn87qpewKVIVKrD8BN0H3FK2qKet4Q1nyWeobLdK/LC497VSfbHoeOYMGTptPdlCb9TS7ziOf4Nm0O50+8axl2jXySJ+l4EmtUxR00utkvXiMbtBdtzeiEnTx+dVwjHmQE4PVXUfRnQ5G25ZTEmnfP17/5tW8hWBSOIpGZGQYwcMXzpwQWAAlCgmWCGArK/kne6KEAVo7jtcU42xTl4jxUb/OhUMUhDwScqQJ6DCwNFID8o1JhheEpOwAitlwwxIUZKIWnA5J5Na5pUxm+1np4ZVBxbFUqKgwFIn1Ai/Jh5TxBBCF1fZWHLX7RCJjGWQ3ZUJwspCEuwDgQ1gRgwZcK+M133BB8OqbxSQECc3lzc2VxaaHcvn273Llzt9y9d1fXO16YBPRYdeeYywRXyoF3dF4eusizYs7WKToxOjsUncUp6shv0mQYr4wCuNCAJ1/ahzjExYX1K3BQXcynLJNtUGpTVufZ8sRcqYVV6eAXVmOCvw/5ZluUfgPazF0yb8k0B1MNHELDtEHGs3Wu9kaa2Y+qQvnntp8Q2JIOmhg1eegsi5aPQgKylE8H77RKA/BwQAygyTGa7J/lDN48AhHZlQgYJFUBxQnacWH1SqblPXxXWOu1c6WlDeAPn0hnio3FY14Q4XjJ1c21srW3U06uVOb1Zdk7lWV/clQupFyT86r7wpzuS1kX/15srJXna8tldWeznAqQewTQg2rnIfEGYOYAdnSAtzAti5I2TwPAb8mcwUH31MeGCbKvfLwTQh0RBg48xcDxEZTSNeZ6yQvFR9LdSVR5RrYJpQzydxnoBbwSs9CbnPZDf4gLczAeeIbHwSO8aWp4wqC16ZCtvN50T5oEwpsAMeM1XT5v5hPpP582p0+S/qb/XN5K6+QKRoJgQJMeeISOMbVDh8sLKuBZ1iEWKKlD7AAyfWT3V//m714TMYEBAIwMY9U5ADG2klgIVWhQEswnM+besGJ5zkEfUxpesqBAIUw/vHjxonwmS4ypBQScOTQsDF5pBLABDvYzhnDHvkwOMIdwtbbn4CjLwmc65KFB3hWpTEsrUoHVEyUEounjUQgR+Sg3C7OfkQ/KBwNFD2XjGJIBQpEeJWWBkDoMC1zrPKOGjlisrDR7AQvLFUtPDWOrUh7A4/387LDID5DyHKYUhCEKisN9eg+5FYfGE5VKh5UajU3PS74BzhUsLHDnLgMQv337lvg97KErX0HwaUd1uoHtVUwHBM+jwyG86ak3is0Va9PWqcKDlspzOcrDSr53716Zn593XeEvyr8si463crw9SmXQBoAwFpoa13xQA6peAz4jl842lCAEVZXyCImDaJC3fvEfq47tYLxyzFSWCjP4AKrI2BDTC5IzAJOyoMUypRw9qhC9bhd1SrZCFE4cW+ICayuYel6ewWOMB74I/XL5efns2Wfl8PjQ7U4nyxQKb7IR55333it37t7xHO6Pf/Jh+fjRp+Xxk8/Ki2VZtYd86yzqS5vGGQ+HZX9Xo0B1ROxeoK4GV+kA41C6AY7BxAsa9FtX2CXPb1FgYMyzJ5AN79OeYpQQRg96hc4xXYJcUz71Q39hPbym/ZADg7LKIixkKTon0lEOaQnLZ5FPONKgh6mLeOuoPM7t3LgSnrSQVy5M4UiLHrVGpvLEw5OmmUfKIPKa9HgkSR6iOelIl+mbeWV+tI8ix9X3gSkerSov+ItcMSIiDaMvjm1kishWLsaQ9Bg9QbYtW6T/e//p719DIFaH5+vkABC8G0dCBpE5JAPJsTYoxNMF8jgUn0rl0BBFQ5G50uOyuIBlhpKThjyxXMiPxuU3edpaVR4IPMDKa7CAlhnGfJyYFj0sDGw3Ii4bIgC03RB4NzxAWBsOHvrejRl5mOG+k1MYdCF8CGErDxoPoZPHGgJo6aRmZMlhwXq+jE+0i/4AaA2TBZYJnAmkNJCH1VzVKBd5Fe/whHOlB52a0jCZT86oPSg3BAcSY6cBHRx8BpSzHbGAAd6lpaXy1ltv2VLkDM/19fh4JBYQQyHqZQUjT3nKAHyx4siX35QHzaTjLNmnT5/6C7ek5fVXlBl+wz+UmbKQG35TJ4O06gNPEDyE1W0OsxWHyqiZI77inKvdaaDkc7S9FE3PACfLl/IfYbFM9BlMVQc6hNbZBsqLTtMvDUxNe36XdoymzTZvKi/hamPJmNvWnScdIoqCskm+qKWIZj72SkjHORPwhFOjnj5/Xp6+eCYFO/MIBksYZeM9e79vz4sSahNeM0a+ecuNdsLDW7/xdqZ21/NzdSZcL/AKE+MoHBK8INcHjbr66FLRDBgDNZJ0/R8dIOdr2PrSCMtgK0+74OEX89/wDJ6kXIdcwYPQmcgvHHeOozKtJ/KeirEFHuBGczpezSPza/pXHWFx126HlgZ+ji5clKt4lF1lDjr9vCP7Zl7cd/qma9KIfAROUFf6PJWZafQc+UDfsmOiXHaKcKg+QMur45wmBuDyHT53SOJT1z/8g//qGgB4+uxpefrkqZUC8GDCPpgbc125KZ3SEyBikSFOdKJgiMF6Zc8tvSCLawg56REKrJo1ziFVD4CQkR7+sLXCXypQeZ4SECNhKNYtjLQCJNMr4/mjeW2tuKESoKOntWUgl42FkjOP5WGR40soBbTQZvp4nmXAbJ5hHSGY1SpIBhv8FR/QIF8WSBjaH6h3A2BBkZynNNDivRgSIMsQ18xXPSjP26uq4KfwUx/qQscGkGOhAhxsseIZr5MyxIeHtDZpUC7oo/6MFCgPB89oJ5+KJTqIy75BLDrKg7c44vCM9k8Ah8Z0zlfAwJwxYJ1xDaz68/AN3tImyis7GH5TTi5SMZ9JXox6cuuXrV3xEn4PjUSe8BifNJIGIGUaAbqwTmO4CxgKqE/5WGTsTYYO2obdC3QInDNB3tne8JF8iZdTCz7sSGKTbZsjMBZJsIB9PJ9lSLSovnz08vjitOwd73tee3l52avUzN1SHw7+cdvz0oMXBdsdKq8vowNMvcGji3PJrwCYKQEWqDkc5/jgyNcLpctzhruFa5JO/an+yA9X2t9ebKjtZaNFPkZB/a4HI0kWTAHc/NRP8CRGSN7RUDu2dquHM7/RC9U9NK86GCbPxaH1QcQiXfwXBlJcg0T9F1GcFn1IncWlbrg8jKoaGYzJuJ2gSb5R/3bcdnx5//aTem2nyXRx7yf853jOQ+WlEUf7e9QrXfPxs5In6GSKkTlbDB6MSl6IiDM74sWdrj/63n93jXCiQOsbG1YiwBcrgYIReoCW3pp9gwg8iI3QpLPwSKi4wmyYY76rcBSC1XIEnvxYdOADhiurK961QHnUy8NhiEeopQSRvlbSSkxJyYxgBM73/HN4bVA3UoBnq6H0j/xgFENX5jSZ+LYFLzBtAanKTssnFF2irN8AOkBKPRNEGGoCnPCLVzs9jyqrlvLUnC3gx7ts5QlN5IkyA3YG9Do3mT0lV4Z90MaZCWnpe+pC8YjDnF12eNCCRYVLywOw411+6MDxv73+C/6oTsqTtmSkQV7QSXszFQC4wxPa1OClhHjKo81YDCAz4pOX9x7m0FvhgJenHJQWZ+EENO2hvwG20KoGhs8c9JxgGPPOtcMTjwBPxD3LcDlKl8BCW2AhInctPouX5AWfQ8ZqnoAoYaIHWaFtLGetbYbR/q0OF+uQzk5pAVzMgPRq5XJ6dVaOzo78ccznL1/40+tYsrHN7dTgyugQfkI//E45wlr3QuCp6NeVUY47aTpoAe8Z7ctZuwrzCFN1DJ1Q6aIVcKTD8fkLPjydRWU6a/GCOPV5Tml5HlyyRefNq86AbnskC5+icyPf5DN5MGcOT+Atvy3PXPXXcilkNV26jGuwRSd172j8OS6xMj7P23KaZfG4Fd/g15aDV9OHa5aPM53OK+jJ0ExHu3T6KDvkwwlxvhd94gXyD9/o0OAtjjZnYRWwZWTDFAO60fX/+S//i/jgo4SJBCjS0ydPyoaGi+QYUwqxyMJ76LaGVAjPaNDcaE8vzW/3mmNjJtTWqwQHYWVejV4AqxDl2tzcKM+fv/BRZpSJ0lEhN7iU4pUh/3WtJMyujPVVf25ACQGKTMVRJBatbJHoHmVCwQFh0gG2ADq0oIgwjDJgt60beehDcdNS4zfK4sN45KkvIIIwU08vVjh+LDqlkCCYeGiLuVUUnzlCLFCsCa4xN5xDZVzyAcAlBDAEFHk8CECjLLZIokdF8WgHA+fBoWiM7VfwCIWio2M11R2G6kKd6ZUB5Jy/pV5+pvxyDy/3lE19oSk6olBA4iZgRGcT3+eHH15wUjuTXpVyfHgLL+G/w+XgtUHD3I82BbTJg10N1DG+jVcX+BBq5scFdqQCYLEiqTs7GvjtnMQnyvC8OWArXtMOseFfQKw6ADwAqfftSq7Zd+uhda9kT3JHRlxpF8/tko/47W1d5KW8pe/O75JOrVv06I9DqD/99NPy6LPHnjbDojXYVsCl04QP1NGWkn7TiTOtgMXuOugZfPACmKxaFvx8RoM8Bw15f3K1kikfwQ6rsQIiPMY4gUD9y3OjzZrkjeoURsegR5V4ttPZ2hUvsHYxfqx/cqShTS2r8sHfkFv/rvFwtiJpV5VrC1R/fqo4XEmbcgQP0mVZOO7xGbfpnC9pKadxbfp0mUfmk7Rn/ji3hTzyiFyn5zcGAGlsKFBfeVwemepnyIb02rtZdJ8H/LPrJA0TMKTr3/s//81rhPrBgwfl3v17LuDZs2dldWXVgAI5HhYqHCKnJqfK3PycFX1fYMqWBxQurR/yAqBFZfTWeAkFig1RWMnDUiAEGQIYelPW6tqqh7kIGKyicjQ4n9nG8qPHpUHhD02WzIpeEitGCiFFQIFQSuigB6dzgAFY2AA4eccQH9qwvMIyBKS8Wg6wsVglJYHhbkh60dqg8ABlR1Apg04KIfR5o3puBW9ZVABseH5DI+nNVBESQxOlk2AyNaCC9ECdmO5RLE4ggm+khd+5Amq+1Lp5n7OUA15QBywrAHR3d9vKzbz5wvyirfijIym+QBiFwnpF0VDYtG6pP0ICjdBK25EXYZTH1AIdaU4xwDePiNQxv2QBbHVNbXpueiwHKK6uOHcAAhz4b2BASBFeKSsO3gEcpMeSp12j3pXPygu5GRkbKQPD6oTEZ95qRLD5oGV+LeJavIWLABh5ApBMIcA35JFpBu/tVVysQOZ9J/l0+cSUXwnmEHBAh21V3rerP+gKUI3pAY7a4+xe9gSb1+iAABB+ALAvvBi4Zv7BS3Qn3gRj/zAjH9RDckRHKz4j01hpyAD8QYmpC+nc0avN8iS2AFx4GW1JGQYGeUBOGVm2eFuu91plaECfVioOnuDJG7326WTomvTGgEvHJl6jp/xO2bXHMlbcBB1oTwCmngYvihcdoTfV1zJxqbfpIrQdns+acTqfZX54yknd5JrPm/kkbVyhO39nnMwDnuATaPG4SCc+VQOJdN69RLm1BrQlcuopBZUBDaSnjWg/8u/6i7/7r11j5bH96PadO14cQUFxzEE9fvzY6EwB2QuOSdkoFOE1KCHYCKQKQBi5UijnLRAPy4mN4RRK46Gwi7wmevu2nzN98ezFc5fHzgVOy6cBKcsWhzyrzqywkpYTxtgihEBAO720CHTlAtzrXJkUACBheI8iAD6uPPeyDAA1lLbVGFIDMxaBQpCqMhBGnWydiS9qJjMfIADQGepn4zUF0Wc7yJMeB8NpyPTQSxhfpqC+8AIekw+HpKxqKArd8IC6M8Jg1R1rGNoNSsrXZdoCi5Oz4MHePlvx6iS96kyc0dFxtcmU25ftTNBP+ZSR80zEh44EyVRm6kB4sz50Qig58oGcPNGIiLJISzulhZzAjac8p/V/oTAMjb0VTPcM7+kYlLnz8jmvDBdVJl/xHZsYKyPjo54/VaWZVCinlxp+y7OBPED42vOldPK0YcjJINkHz5FVWaOc5IgliDXLiwEzAO5knMGAUYHV26shJLLNfCryhIV5rCH9wcGRFxufPn2ijmbZ/DO9lV8oITqA4QG/OL+Cze8AKgtvjCLhE9YQbeb2lEfO+Itpq8uw3NUBnV2EXHtqRlfKQpb53h3DVgDYryufyOg51QiL2RtdkOn+XvFOBgCgy8gCnkMjHa2yFz9Cpnt7FHeAL20PeTSEjjEitYEkXiAvyBjtaZmTzw4z5R+HJW2LVnUw8ML4hnOsjF+vr6SvVxy04ppx8jnPkCc87cpveI0nTqZtukyb105HmkzHlXzxOOQfDw+NB5LL1OEwDhi1Vq/2BUOa+XX9lb/8r3sagQYH1JZuLZX333+/zM3NeyrhEw2J2G/JcxJnxUjDvA9gR8OhpDQehCBIWDVT01MueG9v36/x2nKSYsNt5oDvCtxRLOZx19bWyxMJ7kcffWRgpgyAZW52rjx8481ya+mWwRcavNAiq4PeGqBHsVgMAjTiqwUSSgmo5xAFSIASQ3w+5w2T+dQMgpRTJyikh0PwQT099F3LEzcaLSwlhnZmrplPwwKqIXReqCGtnwSD7cUvDwlRGCkseymhzzRJylWCrYUEbhQQq5F81X4GoVyQgkYEP6Z04qUFeJDTGR6+IwxKB50AFaMFFJ06DI/wVQbeNqv5q7442g9lxSprgiVKRR2smHUUkPOOeOoBv1mse/r0mV91JT2ChvUM0NJ5Q6utH2prfoYQ55wudQSkCKPjYc4xLW7y47tkAOmgQGBqbqZMTE+WAd33imdCS+9LvRRy8rovp6IBuLQ1oJTWh0c/WGGqE92qENkgmofXALz9XbKkewWQfkNrxNsXec1XWmU54vCRi1ONvC70+/yy7O3slWUBLefewgfagFEP/KNjjNGIaFR9OFQIHiNbHm1VjzzTmZyexbw79RQThJKyqLugXLzCKw7WFHu9E4BZ6faZCrJ6PTdswD0tF/JXRwLdY9XrTDIm+tkqhqwhGwYavMLguS19ga7YYTcgPo5pBDGhTm1qcsIdj0c1kju+IBI8jHyMHeItv50nvCYfBA75r95lOkrIQHr99/mw6uAnaXH5LIEUn3lTBzyO5+gjLtNmvPQZlmV15t0sw/yRLGX+hOk/ef9wGC7DwclYj4lpStrXnZyedf3N/93vCg+u3FiAAZu22Se5uLhkC4hFCnrQ5ZUVb/fBksUhRGxHQikRtM3NTQsUhfD6Js9R/LSEVE0DLQrNHAYNxnwccXCUwaLZo0ePPCwF0BBWDgjhsJSZqRnlWeeQ8LSl6PawTkIHGHoProSSZ8Sht0EQACSCDG6ixQep1PmpGOpyuHYsjLG4gqIDBFhA3tqihoFHTe/GopgQM1rPvbmfi6ZY1GoPRwj3vYFXws0z0UMaQNWdWQVvwJBFxSlZhoA4Q1UsVcpi2iCVmDk1eEuFGZrzm3CGMeYPNOH1505QPS9nB9AJxRcb+LCiLGKFQSsyAI2AI4pF20ErnRjA5xcX1E7wknwBSl7hZpsL5wkgH1hv5AtdHgmZvwIfdeQM5cmTtPA456I9113b09+qk2c6yXxSWYBnn+RwXPK2eOdWmV2cE/AOly6NKK5Ufb7ueya0wNoFkAE8gAig9jGP5gP4Va0eYF+/AQXPLYIy7HzBwhPaGZg0BHf7qn0AWy+cEVdA2008XXmrzZ9El7WLhY9DuZAn2ogMPB2AR2FFC8/ZjtUlKxKZh18GS3k6CDoMf4Jb9e0dFL9kCAC+gDCAe656MrVAfQHdluUrftlSpfOQHl8e49VRHRyXw10ZObLEZfx7LrfHFqzAfhD5UcbIrSx9jqE8k1WMvgyr7DHxmBdt2DrHG4roIKBLp05bwVMcvIzbeqMH8C5cgJq9eE956JnLbcVqhoWjzVLX0tF26Y0DchkHuSUN4TzvdDzDETfkIX7jMk36MJ7qWo7ikXcaFxgFUISOIWfgRmBHTP8xNQju5DMAl/UH1/tv/dt/WTIUryeiVNQfheXg6ocP3ypvv/22CXj82Wfl6bNnBrdcyfdRjFIohjJYXygr4ImSUZWcf8USo5FQeqxbwANFY1hG2ZTHK4phXW1bqVvCq7KZHwVI6DGwQm3BqQI0kC1W9e4AYgKKwUK0QSPpYRhC6a03uiJM0Em5XpWWYnhOV+EGnboQgfAG4LYbGuFJ8LS4XMdezUtZEGzfgW7AljAqT53duG5kGtbVcjnQbR75gQIdP1bSoclb4gRWY2N0DMOqG9MlWKLsIgglJxmjC+rh/ZTUGZBU/tBOo7d6WCktJdDpsR8QMAJSsDpVtDsqhIjtegwfyScANQ78ZoQDTxLsUXrmlXlGZ4v3K9riHaCMrFBp2sqHxwBAKilHCOTNlXIAYs8Hqk3hqf9UOejnUPBh8WBqZtojr5m52dInwOLoQazeg2MN0VWmOOwXS+A5+x6xFKlXe/iMsgUQkL/UyQAstcHWFZqJOvHsUu1oC94WX7QnGhYArZQCWk4Vs4UrkHLnaq97eOhGDllK65o2hc+8Y98vIIMIdICOisPbOeWLThD+ewFVYIjlbk/7qe3ZBQGhbiv9D/iSN3uTKYuOBVoABvSK9kHHmE5iS+bx3nE5PVBnqXr19lOO9IgRHavtyLF4BljT2fR1q9NQp8/8LdN2AO7S/EKZnY5XuyknZLrKN1TBYP/zL9cRMwd2wP+YshP/dA/fHR3k0jVBOEG0lS+RqmuCYsbDEQd96wTSjMMVn+HNOFzzefosA4/LvJFpOjXStL+QLZmlXeTcocIX8lZ9SI/s8xyZ6Pq3/tK/rmdReBILcBEB0AIkUXiAK03jKEgZqCBQnKGNlUuFxZxtEIfHkQaPIw5Kzk4FhsakI682oEoQVT6LbwgIDtBBWfMVVMB8aHjEliCKvr4hi0qCi7DzBhKvxjL/zD5fmEcZdAQsZDDPzPwTc5YMK5nHRelhBvlBH7ThXaczFh40WpWww1iEjE6pudcTBbw+Fw+lfBYeeYSHzgE+0giMCLhSV0AP5cC6pPFcf8V140o+UBR/QUF1wgp/8803yoMH99Vpjfg5UyZ8635zc0u8v4jpB3cwgPKoeB0LdpQBOOJxVi62kil/7wFVPXjhhEUjhARlYG5zlldTZ2YN3Dj4w4gEMCUvW6sCdgCJNqTz5DnenajypY3pPLkiBwZ81RP+kgf3dIgpXzl1MTs9V6YnZyykTIOQlo4CS8xfNhAP3IkqDHWBf/EZkwPPzdMJ0Yl5+kDtoxaBZWic/oWS667+0V6Sd9Ud2fHUjtqVtoVGaE0FIg7Wr9tWKbtl+YrJnl6g8wAofQat4uNT9lN5kQNopl72khtkHT64PZBRyUMuhCGn3samvxgtjrhtWSD0tIz1SdaUBI528HqE+HVyoSuvEHcJ6HvFg34ZK6MxL8yWy+VnL8vu+ma5UAd6zZQI87uIh6o21K+RCHOzGulIGn0OcH+3jCfpFIuItzXCnJdc+AvF8Fd66oT2XKAWFvEn3sAseigcjYAXLwLUBLbin0cViiIutUAYfkWc4J2T677p8nnTQ090ehXwGvHSNe8zDi7vX3clndtR7ZV58izLgx8tnvBc/M40+qUw/fuL/+t/Vc9D6Gh0WzJqcBJMTk15OoHdB36jSEPbayVi2oBGNvCqcJQrdiWcGmBy5ZcN3oCmrTeET3QAQqRJgrGQ8vQiH9ALUCgur2ViJQEOfsdewgadKAGVC1fNdaVxoyg/0iLsrE7Ts3v7VvCrxawQeA5UiT3DLJgBtu4QFBkFBiR8QLCsYZSP8Cyf+Ag4soRV0N/LaVRSBHspgwSW10OJT8fjupq8aCAYT4cBPxkyXmgYDB1YhAdHAg0sw6q43iR9sG8AYYSwuDjvUYf5pLyhk9ECbUAnSTjxeF2W076w0De3pVwCA47wG5FHJeCPAVFK5030Sk9ZdJ7ecTIL2GqoLrrpQJku4GUVrOUhWdlYqYDcphSXHSWwmHwBPJSauMgI+dFevBGF0DGPvyjrlMUzT4lIccmLjnRYcjAzNVsmJibFpy4N0en0Ary9EKt2oM6W1SrkHlKLbtoD+aWd4DPt685Rv+Ej3geMA44AqvgBSLJghbXrdsHp6nZTPQFYQNTAqzQGXvy5aFDHSqU9VSW5yn3dvkrGbM20wqvSiS7SUFR4ACnoRS4RDDoY6oseejsYdBNZeSii4zY9Hbe/iSY+8ppz78hAuRroKlvn+2XtdLuc9lyVkQmNQNXu1OnsQLxU53pyIHnbE3/Xdsru841yti2dR61k64yoU+OM36nRcVu3A5LlMRYQJReTY+N+CUdEmV0iocq2ya9ecq4rHku8Gc4Vuu0UQc0ZIwZ3YVGnTtdqm4bL+rf4WsNwzfjN/JrxMk4z7uvCwBRctGe7vHyWYJvpeN6Kq3bLenX9hd/5ho9YBGgQTgQQJSLhJEMHKcb84oJf+8RSROixqBBsFGZCQEiGgKuFXsKBoDA08pmPysvDWRVMGd5dIIDJ8rBmUTqsswzDeWsLACJ6qBsEJ/EoDL0/ioAlhkUEaJEWurGusPyYG6b+CHKAbN1ZIAsFIXbHomEW8zAMYaGB51Zig6qshKO2FUt66uGdAxJAA0WfBFy9P3N8vOk22B/zk1gulEFetsw0dEQJQ8lljep3fmOMOAYTFEt89XBQhDPlgeXI231ra6vuyOY1hGau3It7Gm5Cl5VISgroAtZ0JnPEU/sATmy74sulWDe9GmajoNx72KY/rAuG4X4jTW04LoVi2IgCX1zGkYhMFwCgTMVYO9QOadWRB1MZnovUIywywA958JYs1YPhNqMA1gQYeWCF+y02AUUM8Rlqs7gEkA9aCZlDzP2pdHq0N7yyF6/SogxgUjmAsZ4h+KliyKk7aMXFeYhfdSnnUpFZDILo4Jg6YoisSAiP4qfiML9NXanLxRnGA3Pl8cwAK/ota1ixuraeySdBZOktf/YCdFWUPInvttTvqGMurOKjs7D1rA4y60NcyoRfdIAcajM0MVq6h/vKQddZ2b5Qx30tvnUxamFXQn8ZQdfqImC3RmTbKxvlyYeflpWnL8o+00SydgcVb25ytkyPT8rKVaclORlTu8xNxwHpMWfLiCFHDWaTvQN041GF7q+76U7iD5n2H0zQP/NLusPVX6dWGC5Bi2vTpzNwycPXvO8M63Q3heGaZaVrhjV9qy2rI8xtWH26jNekx/5f+Zf/qWsamj2MDE9w3g+oxkSZGZ6y7Yh3vRnqcdAC78Yz7JmR9bMgICYOAiaSJPTnPmE+rREEBxDF2sv5R8qBCAQKIhF4BJwhRAKaiVSdUSKfOiUB8xYoWW1UkukDQBXHkMpzsBpqUhdbe7KooUFRVVGU+VXGALiptETKfYakJ4w8mDve3WEPJa/EqtN3PYY8h8Up/nmeKpbFxZnyksWDhJmxiKLyxbt3U330QGUDBtGBML/oeTzVOeeQYysb3/mKOjCnh2XKij8KF2Ap4ZTykI7hJSv+WMpYwMydAxooBMNPeDLAiwBKQ7nQ09evjkXlMHVDvaGVjvH5i2cGXDq/CSkaAAJgnpzGHln4AF/OzpmPpQNSB4pVZbrZysRbb5w1O2Ze0f50tvAZhQJMATM6BhxlQwPAA5DAt/h4I6+K0w5toKFN+A14Bhi1PbIKoDseFqjCkCfA1BaqeR5tQVvjrfhVFhy//kbNUEsrCh5ZVD19VQdFPdify1ynnlrm67/I2zodit1SMnn9xz/Fi2etNNxCD2WTnt9E4bm8QRngpX5q1zBqmGJoj/DQL0/xif/9I4OlZ7i/XA+J1wPd5bz7shydH5eLa86nHivz03O2UPlKxaAMhdUXy+X7//h75eMff1hWnr0se5s7BmHiALactsa0AqPP+VmmeKbUZkynIevRqblG+o/6ZQA18VeoFYc/d2zJ75RD5csbfegPyRS15Vq86Lg2eeo2AScaYfibXGd4Z7645j2u83dn/tlmzbbDJU3NK67rb//et65R7uERWWQCQ+6V1tbJ0cmRLJ4DZcThNCMCjJ6yvLpcHj3+VGC3r7DRGA7SyFJqLC8UVBEtvFhT0DakoTUby2OOLk4hwppi2oFhLMNQhtEQjUVIDwx4YGnSg/K6IvG9x1cCQ8UAFmjIaQDCWEjBwmXYFtMiMZ91dhaKiLfVQsVhAn+6AnheVPN8Zx9cNKhwcAsb9Xe2d7zQQFoAYmqCTfATPkt1VPQM9nNATK+tWwDBc20q3x0HgCVwYc4YoPG2NZWBwGVnlLsjAFp4iAJTP6xzphRSgAE95pK9xQfAUhg8XVhYaFmxdJQANeBI3sxx08lxzU4MUA+wBeCDx2y3+8mHP/YXBXoEJtDjjkdtCK0GHPac0h58KRYLUPcSv3imTgAQJ93U5LSvCm7tBrDFq3bgpQvm2Gk3wJr2Jg/+AbzMpbOPG95ZMcVPA2cFWwOqgCcV13mTWI57eEA4VrcBQS6F3XPYdWhOfoAr8gmwM/3izk7enbfocjryJD8AT3nimMNkQRJ+utOuzwPURXOlQxc7yqCCXJE6bkJpHWBdybTUwelqWkeQB4DjWZRl8EKWQSjFdX7qgK/VIQgdS/eI9HFMNA71l64+tY3af0qjlYXZecstoy/OW3j6+En57h99p/z4gx+XF49flJ31bbfV7MxkmZ2eKpysNjwQujGtUSxpsfB9/q7ooVxT6Dpx5QcSHJWgLuafPLKQnSVyhHz1SdfpvKhjeFzk5bu8kcv7Joilz2dtHrYY+FPd6+JlOHnbuKn5Z3iznPTpiHuj//d//29c26LsY3VSQ2M1AotPCBxWCVuOEMYpWbajYjQAzEn2+QqaeGYedfdm5SEsDj6JoXGssPYxfJGAMveKdUhchmP00H4FUUNdlJf0DNG9ui7P/BA9LQXRQCgeeWfvnlfyY8sZ+UM7laNRmfNjrym/AWvyZkjMkJuN6mKBQYdn7L1l7hjrGVAk3vrahj/zw9amjfUNL5oBzkwhMOQdZj+meMZ0AmDBsxgehcUKb5gDZ04bWpmfBNjp1Hhm3lVhAeCJt38QOwWoJ0obljFWMQovkFDD2spSWQgvcXHMxzIPDJ9TQFLQcXngDTTQ4dFx0FGQH5/6/uGPfliePX9mPvPpFQCIcqGVUQUHdnNvK0se8gFg5AdL21MT9Y8OhflZPPVjlMA2KSxYXkCAF3S0LEB63l6dBvxieogRCwAE4FEPOkT+oDPr0+lpa3iDLFgu4J+upCNf6LFXZxYWvdpK4dCe+WYe3JvHopsRApZ78o0wOndoB7BdY+irXj/rFe7UeznyC6975Fg3Bkx5Rj2UQ960NzREZxLxcZk/cfCvuBrnWkVd8dqwwO746rycXJ8LbGUczPLJKzpA9g4P2Prf2dwuK8sr/hTSo08flZWXq+XsQKM8YejQ8GC5tbRQ5pQu9hp3x2hHbcRIjjaBMGqGrnsEYNq4RtXxTRd1j7Zq8aF6nFI6r6xj8+rnjevrPC7b8XWOsjtdpm064hFOXZEbaCGM/NNHPdr5vS7vzL/r//L3/h1Hcc+qOyxUrDW2qGBxcjycYpdJKc2YFJl7JvH5CJ1XzAWUgC55eAVeggxxEIOFheDzLInGikNoDQb6I57n46R8BhYx3JamAJnPfLAIxUbtU1mWuWCFles5Mil3Vpy8UVisItIyrFLtBaq8hnpgK4S5SFb9mXvcxmo8jAN3IBBhB9yZIlicj2/4o4wcDsIbbc+fPbdg8mYXtAD6ACrzZYAtoBvzjQJdLHzVA7pQSNOougGM8ANhAJgYenMlDJBh2oPOzEArMEMp+XODCczgWfIRwOaac7pMMzClMD835y8deE5XbUjd2NOLNXStzg2rBcVhuM60EMBMO3AS28cff+zXbqHHlp1oS6AiXrQbFmdYYTjqiaNurq/qxhXhxLpljpb0OOrT6jhED/UEdHEpD2GxVZ4pPvnlvlusUmgzIIqf1A2gak/FsCgWUyYtAKgKjAsLknShJIRDpzvImofpUBgpUrlMAx4512+eQWvN1i5+k05/1JGHjhiRaEe3BUBb6+aryrBrZpYO3jofcuV3vXY6sqgP2CQhSsuBRkH7kiVZUpKHWCAjCmcqIP8YEGsrfK591wYJX/9F17ABxhSXry173l48oS6MMtENj/4Ig/fKzx1hpSt9/AdR4nGtnnnuMD1WfCJR9QAs8gC0aSs6k5pn9S1H8sbPfNa6kqfv6v++xP3NjvzrXUdeOO4tH5UH0IocRGcZYNvpssybnnX97f/H/0FpY84M0GTLAooFmGFx7mvYynOG5x6iK5xsWKH2cNUgGZYWBHFvBvqPEiAYH+CY1goCyXOUzkM7KZEVQY7n9MB4NpXz1g6et3awhh0HhZBPS5d76AZA7GsdWNA5PorPfKcSmlkq18Luq/IQDfT4AwIGhku8Jw9YAKQMXzmPd2VltewKbFlIwOoF+AEHQNfWrUAMq5pyqL3pFl+xBpkiwB0exgo7jRXTLoAtw9uYFgAwsKppZDx5GUSwMkV7CoCBT/nSIS6vLHsOGxBlK5UtW41U2KIHv5lfNAxohNAtwca6x6pNQKV+gO3jR489jUDdPHVQeeqOTx0JAI4V6nRqP9qWRnQnUofnOGg1D6pQArbwEh4grIAsZeLMJ9WfML+aq+e0C1aQ5Yf/JE/xA8dN5QP8MI9iLhV+UK49dYY++VDoVgavuABk5VPzTJdpAhjD08kTo91GGAsRx/F172tkwP/Bow7Hk3zMDTJ0Ln7YylX8Vh3kkeEA8UwHT8N7jplr9c5OEfXUZzfwAgQJLZMCDByyzsKj97vvcfZxbDFkWueAFzSOGX31lVlZwrzIwCiPjp2RH9NRyALtD4jSzVI9V5Hy+WeaQqf0n8N4jGvKr9vGTyKDFv9rHP7413LOvpbBf3LNOJkmy3C4o0XsiJaR+RdxIh1hTt1K+0p+yLqc5QC8SKDF87zG5R/O7ZGygE96/0//d1m2CgBoY1pADKJAOSK5UblXEFcV4zA78qcnkrDjCc18eIaS0chWzKREjvLSUQErmITNQqs/CPcp/lgpatLuS4G52s6QofKoSFoaMdxi7gpaaMgQ1rBS5KV0pAEIQskvPEcEWDFv5Z0MAhD2mu5sbXt+mPIZPjHPPDM9IwEbduW9X1eCubsde0qxjrlinVEWVpUbi3qJINMnOhEsgAAWYJnh4Se8aSoWCoxV7LlDW8gxDw4f4S9tQ6cUSqnsVFcsYIO+yiEe6Rxe51rFEa8m93QJIDTk79XVx/CpPOoEWHjfLgufz555OoGXF5j6gA/M4zP8BGjjnIqYDqIsykkBhL/R8cScMApFPemMcfDYnZ/4yxQU9YAGd95K5/a0D7ohzkCo9rN1jVeZ+JYFWnmNPCXgWRDkrACN5zh4aBBG2eX9lCTUoUFDKy85eBDGAmkAca4Klce5/jf4VnpHi7hBj3yDNhzxOTCdtuBZlNH2xIzckKuoj/Wy0+s5VxKQjnxARS9EK5xOgk4WntNWtA2j013J8JZkemVlvaxvbonv3WV2bqrMzk67807AzXbnKEfoj47KxbX46LaULDCaUoUcHvFUF/ivst35Q5tSWuMh3Pk4p1dc1i3vw0UCs1D/+Y/rK94R7TJVBLmg16RJT7bQF9FdN5Vt+QBrKpDizOcqi3gcz2L0V9ulxu3663/3r+o+hJXMUBpeGySMzeO8ucTbXTSWXxWUFcLiDM95PZJeU9kZYAnj+DkKtyK5sbEkQxkpA4uY3xDG8/R2lQ6uzBPZa1zUI2TCK6YrjiVETwzIkRaA4dqsA/So+tEja4jPc4cDACdYURcGkXt37vqb/5whur25baBhaAUoMNReWlg04LIghnXnbVKyJrcklC84nV8AxadmYGwym+pQf4ASKwCQx3qANnZ9MMz3omJfv4GJVXwWrOAjC3HUC8WwhSqQbtULIKpgBK9xlEMekU+8pYVQ+x16WZtMTxwfHpfLM3Uy6q76WUmnY5AXpeY1oxosHeakt7a3Wm/4IVQGV9EX7QnwRXkoHZJoC1SkxEgjLL1YPAuLFmCE50x3sLiHRQvlIXN12xgdH4BeFwixVHHXCKzyT0FOWcGTDn5FPhWo9NvxmnFRmmiWGpc0kjG1I7+TjzgbDgCpywNQatJ2FNPj0ZTaoZm2ed925EO+mZH/U1xfWmlcrvjLAjSO8KhT27tD8FNnGDxw/YLepnO+8KN2gt636xFWn2WY6SU+3USOyBpTgftqbxYvWXTGCGCOl/3OtDuOK+0UbYosSCeTDv5UpsEWvhpo1G4K4yk0Im90mO44lQf50Ql4u52uorpVj+QL16ZPF+0T3uU3fv8srhn/T/JZdmd7pKMe+GaaZrwm7V3/5n8ksNXNK4GqgLDNCg5DUCLmQAEAFJMVb8CXMFa5uQegiY+DAeRkK1nOyi0mwwoan3iUxW8rhoh1GhEX82ICcgkeCzrefyfLlmELezLZLkJ6wAAhonI0XrOSrjRdrtKwAm5rVnkxBHLPjgLqmTsBgS6qzSlHbOTn2eb6uvyGy/RcLD06QiJhBYA5s0AV8ElXP/rRj2wNMvQ2kNMR6Y+544cPH/qcCehhThXLGPDCSsQR3yvcKsjKLZpTeABVnlNX16d6t5P+chqENN7HKwVimIcVwr1HGuJjLDgdeb52uF/A2Tfoe7ZxAezwkDieX69TASkkNJB5JUcYIE+50BRxIl724IAn9aEzBlSJg4OW3Png+qsd3GaqqxK26spbbwgui7WkoWzqTGNRhmlwh9OCHcchTfINBy3QiCctnTbgECnCtX/VNPrzP+rNLy4E2BEnw4nJta1w0S41RiSMeA4kNnEIre2IxBFQPfGS59QjOq6Ig5bwrNNHaeTFhbrL81dJZbcAo0XaIXgWnRxpUCmoYtcE8spnuJWrOzwvVErP0V136k4TOs1uE0ZfaXlHTZyZvOinA4I26k0a/fWqHW3J0k5OE9FxRHNS31d+ddybXx2+Gd7pOvPBNdNCd/pmHq9Ll9e8T0cc2qF5bbqb8u36S//hX84SfKGRDYwSThQHJYBDPinKYHvhsxACbMOiImVuBULxSa8inB6hRBn81glhAjcUGgIgh0qjiIAh4ACYQzwN1bJu+SUJ4Z7tVaSPHQyswjNfHD2LK6V/7nUVBuGhdLGljHNxAdw4nnHM5R/s7XsrVcx3jqmkLi+IEc7we2RY4CUL1EACMCtvfjMMfvnihec52TbFyew+yEW0AyS89fbw4Zvl/v175pF3Zig9Dlqhi3oYEEQI4MIogaE61h3WU35GBWXJBqWKtCN5wDvqCc8pMzs/wolLeX7z60DDdgEpUwh98h72+yyH9oKTlbHyz4yR47fB1SAagMiVvdTwg7JzaNkJeNAbvFe+gDHtVOklPh1XTKNkGurGyEe0KC1B8Jo06UyPnuH1I2iVkypYXvlL2nGuT9xIbjJyROB/d+SmLBzxIxrXDO10hJMm5Nf5RZY1bebT9hEWKYnvP65OG3ILX6kX+gePwrJuP8/2J5OapUEzfquc2uH5wJzkj8PgV30eyXxVbgZUnx6mjpa8WEgbn5ywLBLmTlPtjAMoc0or2zqmBwBcE0Gju5wsCF1iyiHj8WcaAWbiU0c9p66mjn88r/fplJT/6z084V/8fsURXssJR1ntNAC+6UZWfE+8iGt6WtdIhyNtpEk5xfGcNmnLo+muiUyDfeRHMNeu3/0P/qJjEEBWABegSuaAFCCKAwhoBKYBGHrkHBDhOBeoPxMlT34oJMz3wph6NwpEwW3N6Tlx81MvABhCQt4IHkJDJvE6rBpYTeetYlhfApFUfOhAUKiYmakbW0Qoqq8wKoUjgN2r5OrB2coUK6thAfJ6MJ8ewaKlc/BLFCySCYgRMOrDSu6awJVpBCxDFrZ4L5+XCfZZTFQd0sqcqYsMLJ6RHgfdeOLhWg0oeukQAEsEWiSEVaIyPQemqxtecRB8LwaZz2HFMRSz5WkfQo8weN5Y/HIe5xIM8TBOsApBIW3z6rTwVB6X17agVcHRbzpVhpbUN68GUmRFtJEndWUaJXdbNOtOvEgbnjQMK0O+QskpNgS37e0sHtBZwURXnGI4jttbHodcuR61LnatW9LG1WG+tB6+xsVzgx2u0tQijTxqef5znvwU2Oia8bI+tBWdTPCeB9XydXo5B/qBgkOOVTl+2rndbMGGQUBHLQ6EcUIkJc12zPMiCARsMW4AVpVchkd5nXvUssiRjwbhyteYPlJnrvZC9uCt5dB65lKCxHZlHRZgXOviPiDkjqvrQseifKIq+j9u7Lg11WRJ+vj1OWc+8se10oOLtDVNxtHz5Lvj1fBwye96p3/OT/ThSdNyPKYuqpRpqx6X+dtlXnJdf+k/+Cu+y8q0wTbAhcaL8AAuBINGJcxMSiLIm8LFSEA6C6ZCKCWASRQv8EgwSAO4AH7MWTK8Ryk8nyqLDpB3PKWJN0wkAHrGe/yAdVaIchAU/RBAinblGaTUMIE4C1f8RtGhnejE42SrWxwlqSE/ZzFwCDRvq/WLXhbF2OaCFcw9HQKOhaRPP/nU5/MCMHnQeq7ougOowoSjkbA4vYqrfL3zoM55p4VgZSGNQQO+hvXst8kUJyzb2B3Q2xtvySHkOICJU8qwqm3te2+zLHArZcwnYV1QZzaxuz1t/VQllYcn6Ttpd3raT0qWnt/45D/xEjjTE8YzeA7IMl+bPOI35ZA36bCOh4fb52Iwego6wto2T2p7ky+e+3TExSui64nL+HmfLusWcbkn/whqpv9pDtkPCKrRa1n2Gaa8IrugP7INsK0/gi79C51idKF6KK69wswD86GmVnz0k8VY80H3mR6Apf3cmSkf2r6vR+0A4EJHBYU8KYwakD96dnoeI0Re+WWNhvogR+eEK/9oJxbXom0tf2xFrDRwdd1rvVw/aNY/jyjkLdsNmXOdSMM+7Zo+jKNoY/OmOvOv4Z1/fexySUsaAmu446WrSXB+TLSarunTtcqRy2dBE7L3+Xht79BGfro6JFzX//b3/xrR3LP6Y4XKEHAic4OtGoOMWPgCgKPniMQhEGSeRCmQiqkHJw550CNiGQ6yIV6BHAbCfBKMRWgAFRZGmJJgct1gK+s1LNgAR8oApFBUFJbGSksq6Ih9nfwGBKA3F+z8horKQQjzwBYa3pYrUwoCS0DXh8coPQtlACmHqbACu7SwpGcjsmj3vfsAKy0VwFZjrQv0IISUA51JK/HhDYACbdBKGtKnMztFEyB5BH36Y78si3e8Co3lzOu0LNrBF1suypM6m+nKKtoCheOFA13VIeU0kPcwo4AqxvOX8L7uSGh68sNn3nnNZzfFS5+uGYanntQLPuT8ML7ViSsfW01qf8A286dSaaW3lLORf5afVzvFCaWugKLfPIPvkWfIiuORX/Xtlmi7NnA0ngernbdpIkwyHTSJJ27JAFRSOSX/lAcWECDKb5vEXCvdnh+lzeQTbCkjw0jvuujPOyIku/DM2/uoP2WSNTKk9udK+8YB+zGiyjKQB9rjki9bSN85+wLrlnrE13dHXB9e00b3aRP2g2MU9TFCbbQ/Pqzb9gJRuKBXhYau+Eq9gv+2BvkBD6Ae3mV+VcZezS/SJR/SNenI+J1x0mV48xnxMy3XpmvKHC7jxCi5TVcz34yftHS6rr/yt9mNEHM3trgUmD1nCG0M5/hNeFgwgHGXlBgrjXnImCqI/Y4SBMVzI+g3w3Rv/O8fVHt2eYP6pcpCmBEEGs9DZ+VJeRyEQZ4GMv2GZMqlIgAY24ZQQoARq5UIMCatQehDDdI6ouPg0yYoO6vs5AEw0aDQCX3k5TfWsGBZxBFwUi5TBU+fcF7Ajnt1phSIn7xhUYytYACZFxBVFkDIVizPh6qegJ4bofKee+hKwec3b6PRIRHH0yiqHzSwGEd5WCMAKI3jbGoeMaWD5UgHVefX9Az6mN6BHlsfJELZREuOKkKoQ2nNI5VDWZ5z17OWxaLEKAOyo7tKgO9aVgjVQzGpT4xqwu7jWT6Pjju2qeX8NUoX8WQ5wVfJi/mjipLONOrqwgnPOigv2pC4WZcEAdMcRCqXACgLvjzxbeGR1soeeejOrlYt0jiQOEQjTr3Xn1/H9Z0C4I9TylcQjTpEOdDs9iZMV54ZdeKfkxhYDYDoGgRQZ/IJGlw+aXiq+oXCy/PWpnjGn+6cIMHabSZdtLVIfsqHjjim6eiwAWXAXO2gcmnLYY0weW0fdtGx84wtkIAwYBtsrDytcgEOpEVqPhAJWt2nUXfo56rfvqcWUZf2fcpjbcN6Tef6N3w64tC2ndf0TXdTHpkmfabhOW2V7cUVR5ykrRm36dPdREPXv/F7f024wRaMOOAClxXHkQFJSEgY85j+YKMK9Gq2rBQisODBUINrgi3pYJmfySszg4ItLSkNjUJDcbAFys5zDuDOSlImFg/nMtDDsmqKlce8XtIE4BiIKIfyJRR6UJuzdhwqAyDA0kyrykJQmUg+0Afos4jG4hngyud8+OwJC2ZYhN4rqrjZEPDLlqbuKYM/WyNSHOjPRuQeoHE8whSXuqJkOPLFMsZ5K4w8DrpIS8cR6aNBXXf9Iej8Rdzo3LzoBO/lYQLp6ET5wQsbdJTk27KyqjNwUgely/ZHkZv7UvGkTdcCP9WZMtxJ6h4aceRJelzyzJa2fABL1NFAL7qoFUCcowFOdMsRQ/KdZ3h4j08+kwedJp1WDnfpRHAxRG9biAG2Ffgarlk37vy4xsMbOB2odiGu/rVy0A2PDHZK4+G6yvTwnt/1yjOXCw1KhgQQBxnmGe1GXZBby26D5y66OofR/iYjnoPc5Oo8uSe+2pT8aEvyR7auZM1a9kVjlzx1pBxOosPz7PiIvdBn7vTZIhlvRVJegC2Oa8gN4RBiYoIXZF95EXXmN48iNfHxmTblK73zIyslusnjMo/0nXng02W65H8zjeVLV3434+HdbvKENeN2xm96XObfdF1/7ff/usE2LBOmEQRwFtSYk0vuIRAwhqE3i0sUFodsHzoGjWLQkGUI4BHGwgxTBt5RIE8eMUXA1iCeheXK4hmWiSh1xWgs8ocG5i05pZ+9gacXbMI+isNWqlIa8MhLaT3frDT2Al4YE3sXQ1EBWaxNrCsUnnKyrvxmCgN6Ym9ufAE4TwfzCr6Ez1+w3d72Kj80GgxUhle2pUDUCz6K7dHxKG+UzB2MrvCUumKFM7VA+YRBP+W4PqIlG40wLFd/oBLeyLlcW8MxlYKH53jX2fnRpvG2lqdOlF8evs7zHKITnmWlS0HKa/qmS3oTOA0W8s38Mh2/KSvkrA185A+9AC2LLzCfg3c4d4DnWOetzkP5kA7+ZJ3wBg/FJZ8cDeTnz5kaQiZaYFs7K3vd66ZFJ2WbXv1FaMQBeGh7aAdAncT1UifqWI5Z80QEVEfiqrxY3AxlxScPiBN0QEJ0fLQHmbH4xP51v/bOFJjqH5ZpLUtp6XTjV16ggGfy5ncp5yqHRVPS+ntn4iVpoQeLFpClptRCeCkdVOdGucirdORwPxaLAV8+kQRv2cZFXHjkQuTgWcpJPJQnZ9ep6o5oMX2kw5NGHr1BF7J9cc47bu1a7dXw8UC+Ec9tR77KK33oAnm38zEtNY9mvLbetGUV2jvllfbIdBm/0zdpy3rhuv763/mbxGgxhcwAVBSYDEmMEoWycw4rh8mMOpO9nV1vVic7H1SiZ7mYxDCMoQhzoDwHbAGjOI1JgmWBUYXxeibSQ7ArcNo6RtkAzX4BZg9vRYkO5YeFytAey9NDUoZCVFKNjXKiuCy6IbAEUy84bgapPEAIj5LHd9YGXY91PsWtzoAtYFMTk05P40OfQVH5b29uxXfSFBcesPBlwOuRYkh4EGYAyHOkKg+uU5bP+lU4oIsSj8lamF9Y8Bs6NCjTGwlcrUaTY1ie4eRHWXRofhFCVlyUEXVMjyMcn4KEotGGgJVih0Vin4ITwtOQDdNAuU2fwpflpDAlzU2fjvukLe9xtpqlwMgcnaOtcTnyx8I3oErhzbcGb0jP7+yY8IQBKLQH847+Kqx8dmjBg0hr2vSvUVXXI/jQrg9xkVXalPtL5Feemr3qqa+ugC3xAES1m8G28io9+bp8pwPuKC+BIuTX0zmS/1Bsyb6imB7Skg8FRRa1EpVmXQFb4gG2nIesDDzFxTQAeTCN5xO7FNu6p2uvkgO2/f3SHZWLUXHAwUniPVMLk5LRYfGRlxhgj19gqAQAmuab+Bu0Rp14Dq+QF9cd/jhFGxQBWtZOuMe9wpt6xTXDfxbXyt/8+3ybZl48y3idYAvd3oZY255w4jhPdzqRL+HNfPGdLsvv+rf+zt/wUxqIIIAKIEBI6XHIBKHGisWiQHCZu4R7fl11a9uNhoB73lMAQMMCqlgo9I4GKxEJGPmtE/0mbyubfwNpUjJVEKuTMl0xhi4wAaNXz68V6UKCxrztxsZ62VLZ0IQSuKKKw3kA2SFAq4FOAkaZgCtDS+6Ja5A75hBydSIslkmosPwQEmhAGLAg3RjZaJVx1O05b5A9eeIdEqPDoz7Nnjlrx4BY/UM5PK+qcuDhxsaG31LjVeC3Hj4siwJcwIJnOHdWop8GpU7Uz4eC6zmKi3BQL9LTKWAhRzlMNwDmAiWsJAVCL7Sn0NFmWFAAr+5cR9fV28AEDFdVMWzJiUMWHHmq4nYKHnjesPLBgoYHlJxfXG8WvKqsNa1bXf8yFlYd7Ub96Xx4WQR+sYfZ36VTGYxwPHJSHqSjDQFlOjOKo66MNpBHwJYXUGY4sU75UhhnENAmUS1knvpAV3Y6QZsqYh5QZlrGAaCAmDpU+FYJJw9X1XVWOl3ZuuZpFv+G3zUyclGvyR6288U+9ugURE7QQQTSiqcsZgGSBkr9jnZAN9SJSOaulMc1YKff2Kxe8BZviAc/rJMKQx8BU1u3qgDTAhhCWK2D0g/09JIRpGTuQjxlCmGGY1SVh9sYABdN1IK84ZlplqeDyA4zZCt45V0Wug95cOUcj/UCdyy6txw5jrO3CzkNXFICXUlL8sjHv+2JRRj8j3CDaB80Iath4UYZGGYUgDzHc+u3aKE+PDLd9RjRGJmQN7IlTHKe0QkqB4XSvrSPykYmLBTyphFX6Zbr+ou/91fVGbaZhkUJw+lxoocF6ZhLDSA8Y/juuVp53poSELOoNDkx7uPXPHQWIaRnLhYFZTqBeOQT87d1igLi1HhpcQUQiCqYAqN1b8sHwJOwwBQaCQDi1UKsW6YxeI+fBgVIEVrACIWkTlYMCR33XkDTswQgGt3Wgv48BSF6KSeGXRGH+qNozPVyiAzTF0wT8CUKvp4AIPCV1eGBkTI6NOrOBsHE+mTYjqVC3aETkM2dDrDfh5DLM23hswcE+GmJUXkreBVaBAWWmZ/6DfjylQm+wsoJZQALcQBurtSXQuArbUVetC2evFv5GmgRUgS7llPlJVzrxo52c9u1nJ4rjZ2CM6m5yiP/Mqvt4z+SqH4q39MueNHNo6FB8UKjJASXYzcBXU5t80cL1cmyIIm1S1pkAcGnTeEZskIm5O0N+aozefF5J39VRJ5OivaBjxAIIMEjpiOYCglQBdQAZIbY0bEAmj4sBuCgjAp0BhnF8ee79Yx0KN8lvkuA161rUf0AbNEM/4f6ZH0P0xFM2/f1D2rUxg4ApoxUZ+p4LFk7OhA4Hpbrcxks1+eF3dejkqdhySa0nYnOcyyR0fFSxibKmfI+OuNTStIlyWiX6O2mTPEVI8cdocJAFOoEyKGLXjOhLgrTQ8XRqEEdGFYwcZjrj/WY8I6meFwsD77zj3ppX1vPkATR7I5INMEuW7YYVCoD3sB3XapDziJLnhvc4LOzC10AyIjH7/A4focMxNZBZDroMD2M5rxtTfVlAVF5B3iHvFJ+pCVd6APpnbMu4aMM/nDozU30vBqmNviVf+bXvyUuo8XudGkQhg94LCUYQNR+MWZQTPd0gMLUn5Y+EcwxiAwxhgEYPed7RcTzCe80kiqjTPwGU3wDKobSeO4BTk6uwnpD4QA3z+EpPZPyschBjxOCD5Cr9sorBNvCfY4AFZXJSWFD/jIob5wBJHwp1V9QUBTzVLe2UAjTvzgtnukGlDvmgGEylcZCzOHs3iGnJO2WHSn9tiytrZ0t+31AT3U4UYdBXc6wnKBYim9gVx3gOsrmvATWeO6Ze+YjfwggdaZ3pSJhmapJaq9Lx4H3HKb4wxY9aOELDlh0ADpKD8DQ8XC4t8RWCh8HffvLCqIrAdbTKFJGFiMdbiEXL+mV9Q8hgtehLNEzW7Co2Cs+bpAPA58FOK55T7jDVBdbGfbVitAfdae+sUJOO4kOtS15A0x0WrHgxZxhnBNhYBTdWPFeHBUBlIOl5w33NX8eMH/KdrpDdZbK1e3BM0CTV8z9oUV1RsShU2Le3p/0VhlhBYcSZnwDnDLyHhz4Ixq7JaOus/546xBgYB9qd5/qPKDf/aKlR3yS7+GQdbUXdWIhdkSdpDIo+4cyIPbUqRwcqw1jEfDy4kQFnwgwz0rv9VkZ6ros48LZSaHnkNC9+4q3O8UvAeGZ6nUsQvfPVFd0S/LWAw/F4x4JPvYu0gXwsh+dfe/o5yCLwtJfdh3YwNAzA7DyC6NB1jbhplmGjOIjh+Zxi88hDilf6BJMY7qBx8CLmQh4oXvggOgjGHkgj3ZaWqnKlcItM5YhDELxW3ASJYYjf5fBM92EpziVQwdn2QZ0I8/21BltBBAGsBIv4jK6I37oIPlBY4xsI27QGvFjNBj6E/GhJegJmtq09/zZf+63voWgKDjASwLmeQoK5jcmtAQOIeJsAr7AOc5mf/WknheTNYtl62/tqzwfqi3rjvwYXh9KgLCEsW6xjBme8AIBimJlFHVYFxALoLD9inm3tPJgiC1jCT90wGnoIy/mgwFT6KQT4AsPAKcFH6brD6uNYTLtl0MJLNOcC7R1JQ/IWtEkrAAWlivWY+sIOoOY4iMwNKaYRzqUHc/8NOCJksZJ/WoY0QCgMNfsBUh54vC6s7eF0Vjk5/hYTjEPCT/gi4VaPPLpTKKBQ0LYb+v5aoE+CgnfoIN8GW5vb2/5GfRTDs/osBhRmB/ilT0gYp9CjiDhJTF4BKfl659+tAW6/uZ5/iZR/T/z4hoZ1kwbTqXGE0dEKSWQstS4Ri5yPNNvf9FZCu+RhzydDjwDdONs5XhDDd6RmB0s4xMT7vD8RRC1X9BSYt5f7bqPF19ZdKXtycvyLhdKEsNL5IlQ2jU9II56obQAFPKHzLGXHO8zATTk7B/gzSsBle75nlc/dRP/L5G3oxMfYrSyslaePl8uy8urPvYQGZIiSueuJNPXpb9b8i3LtldhA+pG++S7AVABd5d4cqw8dyTT+3T40geq2aewIdE1IPoHBZYGVgNogCtzscz7x9x/AC2ylg7J5Tfzvd4SKX000Ko8eA/YUncDCXVq+OBBGySzMVPe6FyROTp08gq9DDnIPCAlroERTq/n+JRXS5Cv+HABhpF/PKONghawJOmPcpyiFS+vzTDiUZcA5ojT6dMFuCb9lBn8ybCuv/Yf/ttZUoBZ3uP0G2tQ1XWB7hHVaPGRQxVOEgk3YHrEnKIanIZkJR+metFHoEoPyQsChLEQBUgwfOYLsMytoSCATDKIeyxdPPemQ8SmhUccph6wRGyFk1a0YP30iTaYqQQKi21TZ6KLNO6NVfkESH4PsodQQpRg57kuCTUgSB7ueeXd6LJWEByx2EBN/Vik47M5fGV2b2ffvIsFrCF/QoThfS6iMd9GnbYVnzNx6XRQcoSOKQdeH2ZbHdMK7nA0BEYemB/mk+OACbyLIXc0qC1fOjvVhZ4cUCccXqAkvAHHvCWLaXSgWLRhwVZhgefZ7nKZr+fWqbOu9jyLKJHOXoLtoVpNr3h2PNMFMLrycCIehec/nmHRRmcVHbvyoZ1huyWOay1XdHBDe9I+dJR8m217a8fgtHfIDpVTl9nf31340sD09IynDWh/pm3gHW3B69P9MhhwMX0SHroYqXkaTLxEhvBYeV74FK18qhzLFqBVCnUAArFq/WGMCBdldCg/PZf0CQyxpBWGSanfyDcdvafjzi412gG0ZUxwXkXPgKxfGQqUD8DLiu2+Oi5dF9KrIxknBzul++K0jAm0JwSQfMtvdGKqXA8Ml7XTq/LiSB0557rpN9MSjAf7BDo98mKa+FqnDpQ3o6g8MtEdiWhGj/KT9ExjMF9LO6LPo+Kbp7eq5Quv3Kp6rkrJhwykHBicqrfO0eZKQf3xtmxJp3AAiSsczfQ40iB/+HRZxuvicZ9lNB3hGY82zbjpiN+ZN9dMg45xzbzTZ9yMlz5/45p5dv07f+/f1X3MXcUePJinh8rMZnXDykVvvMmZnk5XgJcenSkBN5AEiR4U6xdnUBC48ZG42dlZKw6NSaNSJpUg73jVlNdwGZy1CaRCBmIJJ/ECWMJCi2Ew4BLAqaoIaOmhYxcFFXa9RLctFhUOaOqB4xtsFY85T+ZoYQflGQBaYEsaBFSNRM8vQbfiy8EbQB7a6UA2N7as1BzAjGLDQwCWeezJyQkv0tAJwUcsfk4BY0cD28iwiqkfis4rwiMCWmhz/cVDFteiY2HlHbq6bZmM8IqreAKd0ZxyuiEtQg7os9uCOV0WOsgfhcO3AJckuvpeF9pYj60o8DA9Ll69pGoSNKWPhQF5eCWnR/KEx/UV54y5kl/EhcceAaieeNCZtmUbna1vtT088FQEAKQ6ARakxVq1tS+w3UKm6LgEEMSng+TNOzxpyQuesEjGaIw1ALe1wl1p/YMnBlYhpBWSspQmwTY6bnXGSkdtmbMlToCz0kC3Kg6oCU1UFw3jBZh9GvL1yisrl0E+LLiwwHZ+1VX4QMKJkhwpCR/sVaZqUwwbPiUmfeo+lzV8YT8+1Fduz06VOwtzZUGGyszCUrnqGyw/ebZW/viTZ2XzQAC5lL++AACS9klEQVTZK2OD0Z2y6jXQSpYlp36ZSHRRb9oBubHsqO60IUZRvqQDGAKnTCWwCDsp/SXuKXJYRwjUPWSJ7Oh6+KN5Q74MtPLZaSnIDrmA5R6VoJvSYWiyvCgS8WJulvvwTqdEiQmuA/EpU89jqiFBnbg8z7y4vpof4REvr5F300WcBNHIA0e8fOb/a2Z5xWV+MT3RBuaef+Ff/ue/xRmn1xp+MKw5FRCcHobnW/+XnmtVo0lAECimEgDaAXXZeIbuWGbUnUUxLCmOK6THxIpjtwIvBdj629j0lSP/POxWb8rwF0sF4GLe08NfNar3qkJkBQVV1xVypalInRqg0oTbZDdTgxb4rWiqaDsenlsqD6jiubc1K7Cz4us5wIwU8RFDlLtLV5QdxuNiKCnaFA+h69UwEQuZT49wL2j310xPpZwnska4jzlFCYa0iK8WE88Ws34DDiK81kPgoPzhCbw4POC1X3jCFMeVLCvqHrs1DDyi33PFWPfMdVJHXeAfnSA7IbwAKU/tQvCjHrAkeOob/zar9D98s2BTV/Mq5qjo/LAWec3T/LNNAq8RrppOBISARV5+Rp7wjDjV530611+0WZ6I3xBU/qAxQZcRjhdDZVkCCnw/jykknpMP7QlP6KzgKR0f1lm8JBEyYi8HOGTZ5oWcy5Tnt3crBLN8j6yRh6030sXTuhQSgNut8nvEp17R0CPe96gdetQmPbJou9SG4RUfOZW/MPiinHRggN2ldKuUsaH+MjM1Vm4vzZe33nqjfOWrP1e++vVfKO999cvl/vvvlYmFBQH1ZdmUlX98SKetPM5koKDHR4fefaBA1xEiLe+iCx3jUCVGTEeKdyoQZbGaerXma+XTeIEuT7spDjxJEMXS5ewSy5XiwSO3ncppyw7tKH7iYa5ddjzZvuIh/K1twDX0Dd92ihp5WUlxXDNdtEAAL+nR2dDbaNdIE7Idbcx9uoyTeUX5EUa50EJYtD+dMhZv6lMzb3hMW4YPemXA/NZv/8a3zgWqR3wSQ8w/OxLAiqlQAwjznXksstGhEVlpsdkfgGXYBPOICyj79T4BduxCkOWgQhymRsICZlg9IquNT6LPLy6WhcUl7zNd1P2tW7fK0tItrxrHPC1nCEj4JKD0fIgz1kMoITVS1ai8vFjjarqB9Eel2j4qmY4GTSVKRnslXKBoIVcMPr/sjFUUYGirql5ViAREQ8EKzoqtOICthFNgOyiwxVLu1m+U/lKaRFzK8LmhZydSKmkY1VCeTicLlTelmIvEekCGAvxFDY1koTBFptl1Fx0eaoom6GZBh9ecybhHgg9XaGQWwJimwGIBkKGfeU+cgY8blZdgg6NOFJMdUXrKCQ9tdeFBcQ2OAqBITOqgF+c2sY/f6VyfGpdH+ADZNuD5Tw8s+OKVHlTQS8fvCryyLgFTgJd7LxgqBmU4f9MYw0GekUurI68uacWFbOi5rlYuleFFEl3x1Jc1Csqg6lI3t0Wc3SqrVGHMmQ4q/ZDaYUjAOqSGHbrWM117JAISBO9iOVUnqqLKgEZAfFCVKS3y71cHPzzQo5EOX3MeKfOzk+XW7cXy8J03ypvvvln652+VroHJ0jvYXVZW18vTx8/LlkZXfFTzSB30ySE7GdDJGBV6ERJddQcc6xNMHRDGYpDngKFf/HFHJp/TdtTZfFE+WGvJS3vpJdc20AIdTXmp3vwOnmdna2DSNQSBVnFrtdoiQC/uCUc5rAMt9/l4CYYJgvyO9LTrq/rfzirzibzyt580wrlaPl/JM/Kizoygs74hP6QPerwu9m/+jd8VDwQ6YjqgQxYGTAkvk+c+oIVhCQXoj4yIy9zghUCEIUdco/ekR2TozFwsH45kCM2ntgFVwBSh6mIiyyUhdZI07qXA7Nt98eJFeeovfn5anjz+zAtqVNDlQ30yCMbV23R+RdH5yieT6j0XPXZp9soL4GMFH+BEobE2AUnioUkeSkqQupmr8jQCVidMFTgjoCiewgEB8mSIye4ATy2Ibix5zlc4VCfmuVkRDG/Y8kXHBW+ZJ/QQTgrCEG5fowA+0WPrFSKkqPA3LFW10SnDrvart2HZsm/ySh0VW4r4+ilnSYTAk4707B/myMfZ2RnPC/OdKdqY+UYDlIVMgqO8vYBhsKdWDvZ/3sxeBQsaWHFH0QAHhyNk5FGTpKA6tZQZmjK9HY+ynWq8VgOlU7gFWn/uIGrZNbHL4T+GwixgMiJg65PfMPQVUKEj4quxMhp4G1Hy7ITylBsKioxFB4ajTMI8J6vOkOmEAGqVpXqyPoGLdEpvi5vpBIXpeZ94PiQ/Kr0YVjls1/IeVuV7JDp3ZIgsa9S3urtfutRmc288LOMLS+X48qxs72+rzU7KYO+lLNuuMjHK9r7RcufOfPnSl94p773/dhmYmVNJw5KHo/LtP/he+e/+wbfLp588Kzu7h6p/WPPQjmwaAEQLMp/1cueEF13UDfaHnMWrvOgNbcvcrvcoKx0jVb5SgiMtz1332nYJsljIXCkLx1PiOa5823BRmkpTxsU5Tm0XA1sNJ07IXshRupQf4mJp5xRH02UZN6XN8vSf68lTeEA88oI/XMnR+ZCQa/WZZzPvpMcddM2/6+///f+b9FqCWi0ghhTsa2TxB+CgkUhPAgAHJmN9AqaeMpia9NtWU5NTBhEWd1i55DXb2NMalgaF0Yt6D6GGLDivLJOf0vRJMHBXirO5sVF+9MMflh987/tl+eXLcri3F/v+JLhmYa1I9F70NlI6edVVjUcMGBeNFj7m+cQKeyVwfAQChURJ2V3AdAHP2S6F9SYEMo1ekZXVyl5YLBxv96CHR8FUN7DhjNOT5Mkb2sh3d3vXn9rZUSdCR8LQjUNxOJQHkGPXBh0beyL95WC1gedmdc+uEPoipnDgGz52iYh+t0coNwCGktBIA8qXRTW/uCEaCGMqAVpQOg4UGR2LY/SYw+WKMjHqsMLBNKUJQFOtdG9uwm9zVX8KSwVRsD2O+BY23eNJ4HQ1AiIK91vxyCPjiTYLvP6oX4B8QwnkMh11tUJLU6HO7e82jukXpnd4TkcKcOQiJtMo1BPgACScXgSQLi3W9Kk45G2wlXeHVBVHBEJQdP5JH55wld0lsBtQm06qrReUbn5wuCxNTZcp6QdytquOYHVnp/zkyZPy0bPn5VgjyMl798uojJJDyd72wbayOS1DfVcC254yPtono2W43Lm3UL7ytS+Vn/vKF8vozLxKHBI/jsuP/viT8p3/8Qfl8SfPy+ralgBX+isdY4sg/GUURIdB3dlvPD097cVp1lFof/gBrziTeY194Nvb/i4ZC7PwAJ2nBb0DSMYJLnmF7gUHEBd4Gj6d24Y4WHiOWGMTj4v/4F3IVTrSZLsacCufs21cRs2DK64FbvLEzzS4jN8sI+O4DF0zb7w7J13Rb/AOHuHyOXGdJ45rzet1Htf1b/zu/8ovNUBgDE2DgWSO4vJ5bEB0Sg3Ed7gAUoYWRvpaF5SeYYd7OhqgMol8ILZfFnI/K+sKY9oB4IDz5AHB3mMpIAHYAF4qura8Up5+9ll58uhx+eSjj8oKn9gWaLjngjnQaRooJ7aO8AIDw+82GMBImK/nohPLE9vLQwWVj2LGfkopsGJcKRjg3VfvzXwpTdkrC5ApgsnpSXcszLdm/szpdolnBmh6c+Xn+GocCDo5OvEXH/xBPQkylgHDffYFYxlRZ+8DlnJenoGsKg/rSHRj2V6cySq1NSsh1xVdjuF28lcAozox1eK04h+LYrloQ/0ZMh6f8tIHlhhxegS0Q2VCIw4fL4mVLSUE/M1XYgFEAitFVxlV6PPaVBZ7gK8KH4LIM0Whz4M+Cxq/RTxgRFyDpeK7gMyXsnV/yVwXHY0cYbgoR+2jdKRlSOpMKx9SwQgS6S6HOMgVBgTbq7BwDTjqZJDJnEvLsjMPaKAsyuE+LUBPYyke8seoYkB5KKZHDuaxDBNv6ZNRcKVOdUDtuqjO9K2xqfJwdq68d/9BuXfrloyLgbKnOM821su3f/CD8ocyKg6U0+K775Xpu3fL3vlJWdtaU14HspJPZd1ynCgHe/eWW3fny9e+/pXy1V/8Slm8fVvyP6Y6XJbPPnxWfvSPPyqf/OSJrNsnkrX9MjE9Ve69+aBMzzGSGfH0BPWjbtkJ4eFLWrR49ME7fJhmUL0IY3hMXb1YKHlHFmg9O9qxev+5SQNgPN0inlnfSKCHbn/RzNXgCB8Vl9+Wo8jVYdCb7RP5RNtYFjI+BVYXZbbjxvQWvjrS1ttmXMdXGDID9njar/IFrMOwpMPNcmOEFvnAiybIZ3444qdxwH3X7/8f/9Y1Cy0MPxli0fsjXNmjMzSl9/OZr7KEyBCWkAEWEwAIAQYAPWMeEgIhAIqolN/wkaBjCbYq74v+wwJRxRgik3cfc56AiMCB7WTPnz4tP/zBB+XRJ5+WnbpyTwVIG5VSZfVH3Xlt1wtX+sFvrlZOKRZFQd+VrjncjJcR+P6W6iE6AFwsWuZXYTg7ERBSrNqpmSn5aVuD1Ie6wAcWv7gCLiLI4V70Ur1BHlbUsQg42JupAqYUDvbw+2VfQ8hjhcVCpMoTvQAlW+w8t4Uli5fievFLhbgx615Ul6Ewzz3qXzY0Xk9bje2pEtX5sm6CZ/rBH56UZ2M9YJtbgdxpqnwLkarUYqYcv2lPX/0/z3gYCmAfv3xtO9WlAbYtJYkMW4LvAGdZ84IHNU2AYzut6YAPSpeCThj5uWzFIS7t6Bd0BIqmSs8Beu9QEUtJh7zHiXFsvQpAQm5cVqQyXbQP1iweagEftkYhV0cC2l110kfqUI/VuXZrhHJ7YLi8PzNbvnTrTvnae++X9958yzzePjgsLza3yoeybD/kg6EqZ0CWZq86wEONjnaOlM8Jo7lddcb7EqOT0tN/WZYEtt/8jV8p3/wzv1KWBLa9vQPSm1L21o/KxvOdsrm6W1ZXttWpH6nTHygjE2NK12dwQ6ZZaGUPNgtj7CFnFAvgxk6gS+stWxA9EoR/4gHyA+DikE3kw/JF26UUKC4Miukds1g+AS+utIc7Y4wI81YdKm1XwdZ8dj4h156fd2ca8uGynB/PxX1nGWXGlkcwIXZZGH+I45YjHU/i2swrwx1P/5CLkK+QNwIZJYZlG2+SwousJ7TwHH2iXDz1pRqBO8E7aIPWrh/9wX9/Ta8dc6yjBheAksqHosbiUdATxLhnUuJgTrVsVSDD7QFZgQMCbBaOFJkaKKGYnPEjiesYFZZXebXmkYZ4yo/I28vL5QOB7ccfyrpdWTHgMrwhHxhKnma6fTCM5BQD/QgYnnAaFhbyNVEU41DC5jeumC6x5qkhaSzmM1UXdxy6Z/pgbGK8TExNlDG+02QLf9Ag6ykIke65WwOwhAlBUgXztWdq5gVDKeDOVuzK4EAbtooxR3vGIokAlTeniGtOQKgqhIJL5DynauHTn3lmdSeuflPZWnfPmyLUbidRWO/5k1jKK2MlQFASLJj6AXTpUA28jETqPL3TAvg1LwtNthv1Ng3VUT4XStF9to3bh/LFY+4dlf9qQvJKF0qCpSNqkTMLbbtO5O14cKKCbXrySUXMPB0m8CCtO1i3NzINLVJOZFcyj4IyMkiwRXZs4Ug2mANmJMJow/vKBVAYCLw5ubDAWsRkuVRxh+q4jyRXe2sb5WJnt0xLMB4MjZR35xbK1959t3zx7XfK+Mh4ORE/D9W5Hqleu9KvVQHfY8nEstJe9ktmRnl1gb3mGwLDDY3YjkpX30VZuD1bfuU3vlF+RWC7eHtJys3LRAK/c8U/6iknBxcaRR3Lst0tKxsbZXltpaxvSdZ2eQlGdO3VLxyrXIwqPHwBbAkL44oF6gq2ehaONtT/0bjmpy3cBt+znbN9cYSj20hrzvd7xEZ7KjNPH9FJKo6e+LnT2JNvzUgu86WdPD1JulouFjjbLaE3jUTnibzUPIPOlJXI2PTIW76IpzCeR+cdVrzn4TUyxlEOPuRQcKG4aZhafqRPlEV+4Kan/nTvkRj5f/Df/8NrCkgicyogK+KMdQ/xzFfCHAoxQRBDfHlW4ImDGe7dDErbaggRZiBQXs6PgisDIh8RqXuclUt5UHEsEg56+e4ffad8+JMPJSzq6dVboCikR6uiZ4uhdDLD253Uk9MAzD/vyQOsfD7mRMrDFpsqN+GUlUF1ZFAdRXjmkG2J03tJATzfKSAak7Uwyb5VDoGRFeCFM8VjgY35uBjCMmyQta8/rDOYjkWOVbu1sS3PFrj4bDrDXIC2+0r8ECHwFuFkKM0UgzI0IOQnf7yqKaERC81Ltpgw3UAPGoth6nkR5KhWCHGtKThkNhud6SQlLAJVFCwX7jhOj44XwEWAoIbCYmoh2s7OYQE+frWR4NrWdD5NZwpEE9em869G3BB86gT/Xo2Lo83bHspCvtKTJtO9mj4KyefIDPLokZDrwPSTeCfZ4wrIsljMlbCcv3P9AVzxukvhPhOknrkwMjleBiUTHF2IZXuysVWKOtP+7b0yrU7hrcWl8u6DB+XB7Xvltvzk9GzpHRwuhyr7w+fPy3/9j75d/vjTT0rf+Gi59cadMjg2UE7Od8vZ5Z6s1OsyPN5fZuYny723bpcHb98vt+7dF+De1+hkRlZFfznbPC2fffq8/OE/+m75wQc/LluSrVPqAv3mfcgLHp1LsIUfDJkBBXQf8ICX/OZZ6ij37G7xuomeJ0akb/I3XfN5GASBAezQgf/smWdqh7zcuYmvPE/XzDvvDbYV2BJfDG7Se8omnOeEJy3cZ9wm3fk86c54LVySz984A2flS8anvMTMLIM6ZNzkueM///73PGebc6BJbGbg7U8QRp3lDbpJgHsfFKwKrzJnWgFwAZhhJIAkNK1abk2HbjkxVaDEhmtAMY9N9GfE1StvbG6oh970fCcfYuS5N/dLMACuOONVjVMrj1IwFWGwVfnuWdSokjMDBYoD0BIPAMWCTYCnhwVsB4bUQ8nKwaLlOSJKfEAKwcDCHZeFOzs35znsCVk0gC5WPOB+IEDnZQXoZpEBy5U9xqcHR+XyRNaR6MVCiiGKyqWBxCf3nlJIen8UG4WG93xDCgdPmbc1AOuZgU9yItb7isdFuygffigQcPAmfMBQLrb2ANRYbtGbw4K+Pg6Fj0PTectqnE5lJM4w9cKQIpFnlBuCg3fHB7jDUxwE3eCQj/i/Etpw5ON0rkvMgXq7n8rEgrFXW2DJ4JAxFNPnF8ijoFYAPcvOgzTQnsARAi9hVzvjuT9XJ8UbYchUDqXZ840li6zYOCBX6JMLnsaVPbK8KeZXdEUbnfP49FSZnJst4wLLcZU9KNk+XV0r+4+elD51qHcmp8vD23fLW3cflLfffLsszC+Wnr4BW7grO3sC3BflM8n+IYuv/V3lolt6cbmvxjktU3Pj5c6DxTJ/a6ZMzir/mdEyNT9fphdvywiYFUVjAtyusvLoZfn2//CH5ft//EFZkw4dyIoH2KARowA+wDuqlGASYZKFKnN4XPIU3icfiZeySzzjRvVuRzmu/EbXYwogrrWB/dzgoxA+jc5COm3CVBugzzMceSQ9zXL4DTYh6/kMWvHcQ2vSmzRl2sSt/J2uM17GbZaNI14zbl7zPl3GcT1136rTycaG9EfCKGKxUnBZSXusO+VlC0AJva9UCijpJyKlkavSsl+PPXgi0GkqgcoTQd7X8IU3fgDN2EgtAZfn6jB5QBVrD88pT6ThlDHmdxASnysA4LJqzzynGh6rjEUeGCwCBEwcm3hUdpUeEBfbRCar9tQhLZiwPtmGQziKjfUa0wfMLwtkBK70DQlWKCh/CC0CQkcyOKzORIoFaxEUpjdQXurFW2IMWQFJmdIqXJHgebSDeKd/KtOjAjo681EgKPqxtGhAjmvEeRdCVZJ02YCdjrzoLPkUUR4cgqdgtkOxE4RpEzolOhLvbpAz4Ao0eE2YIzYBW+6dB52v2hqlibncaFtkxpa0eJkClgLp3/4Xf3nX6VrpnGUVXCmowQ7eyyOfiuh4pkF17BVvkEOuHnFVJcJlnpk+LWWeY1D4maIgP/AhtovVDhzeCIQBqVTinI6JOgloRU6PbnmzzDt0JAsD7OzQqIfXge/dWiqz6rAOXrwsz3/wg3K6tl5mB4fK3Zm58mDhVnnrzhvlztLdMjM9V4ZHJ3xy1+bRSVnRMH9lZ6ssb6+V3RNZpl2H5br/rPQOdSnvgTI6OVQmpofL9NxEWbx1q9y5/0aZnb9deseXVKPRsrm8Ub77B98pHwC2awJ66RTTXJYx1ZuOCZ2gzik/gGHrU1aAsnW6LV+0PTKOi9P5Yv72JuCKS7RPe8j++XjZPt7pw4hY4RyWlNYp8RnCe6FXcfhtR7pahv+veRq/arocoXNPXtnu4SMN6eOKI05cI5x76gDNUWTSS1iEZ3pkVB49UpzgWeSDixht13V9fEwsW5gXEjoyBmRpHFt/AKeSxZmaMc9ii5DKqED6KA+5lNYWmATYi0wIsAAHYN3Z0dCZ7U/bvKq7Y2uPFf/WIS/MnQqkWCjyiwy2loKB1InXZVFUz7kpHgtagC+NOjU15T28WGRYh1jVrD6vSth4hdMWDcpb6QovBWLVm3pXdrCzIIY1A148Yk7Wb3mpngzLUUJbPlUxKT9aqbYIoAWgJnfhtNikov3DDcYzPG3Ccz2k0QwgNR8WwqDVWaer9+YF7eIGp+FDsLHoUBRbrlKaEOLoCOiEsCAY6kfHdiA+xpkStNeZwN2r/8qbTfkIP1vSeGWY3ShYvHRo7FbAo3xYO0xn2HJWW2Hh0tFa8BSWPoXdPiuvcqi6K+NLXANs5ZQvMWj75vBdmbjeOfJimxtb6DwKU52RS8qhXfBemJAPoIzScako8M/l6H/iIMPIFbyhk2SvNPKWaxYxNSN+Q6/ahze/sGxdvgBXhqV3s7DD4+2Hb5T7S7Jclc/h8nK5Vsc/qhae6hss0/3DZWZgrMyPz5Q7i3fKLYHu8PhUuRocLgcq59naSvn02eOyvrdWTroPy2nPsYB3u+webZXrnosyJav21u358vCtN8sXv/ilcvfB26V39p6ImSx7O4fl4x99ZP/0ydPyUmVzop6n/qTHAKX1rOoPDvo51jKnELM9PIISPwnLcE5By3SWvwYv4b8XydVG4UNO02cc/vxP6cgX+SQd2yaRJeJ4JCO6PErRlTDLlGjKDhDaouygF0c5tAUgTRoaPVve5f4U97p4tLv1UX+hW3X6Qn+EoTvwJDpl0WW80dPKD7LLPLuu9/YNthZOKqs/KshXEkS1GlhKRUwy1HMEmNVths30dGx3QTD5Nhggus4UgIZDcdZs+/PV2cjBNOZYYouJBVugizUI0Fqx5KxUsjRRdL5nz9Ae+lIBmD8CCJlnzP2C0E4e7KvcWN/wISXx7vW1aSYtSgVQUEd4YOsORRJzEEgAiumCAFwswzrMUXrqydwvHQX18Tl7Qa5aWpnhGw5lRCARDAuI6ICZfkUz2hYS3HgAJfcJUtQNYKXh+J3CRVxoB/joENgtAr1Y2oRj5VEGnR5Dcg5BhnYA0Q+UD20NsDS3+Hj6woISFlt+dgewZW6PRTS8f6tMD9WU1wXHOSIbtKt8KkMqBGEuN6SoVYcQyFBAV9z1jPZgLpVn1MfgzlXyAD8cV/HcWdY5RDrQ5BuZEIX8siwsN64AOH+Ec+CLp2/U5pRFucgiMsuoaFujK+6RcfInDXXG8vMZwHRQKg76qdmReEmHPDQyVO7dvV3efHC3PFicL/fnZ8us+NenTq3sH5eu3aNytXlQBjTgmR+fLbcEuLMLt8v07Xule2zcx2Y+evaorO6ulL0rjfIut2XtLpflzRfl5OKojI71l6Wl2fLue++UX/jFr5c33/1iKZOybHvHVH4pe9sHZfn5sveof+c73ykrAlz4Bu3wKKYCwnDCEc4OG159pkKArNuPTp920F9OdaGDjCbgRTqDqDoS+HuTJ2745j3t0gBb0cfoCBkiDe1NOewQoVzoCnyKjhT6cK0yuCpPHCLghqmOsiwXcq2rfNYg6UmXcXApv1meMQkdq/XiedIUdCGDwhI9C90lXpSB67o+O0eTJeUCOlXIQ0Ix2VYfjaOC6O2Zj9xHEGUt+lxXCSOeQ2VY6bSlmsAqH0cC7nkByFubRAyF0oPCYM8DqliAN4c2kESvRBxOGmIrGj0cbx/xxpZXh+tww3N2AlbS0HBwkAM+oqdpCxSKBrhSD6xSwBYmmVlKa2ba09jMFaJUUm7RANiyr5iOByaSFuBCKVEs0iNo5pcU3+fqJvjyEC9nhivfGIJHAOWnZQD/ycPK4F5UfFBjxfF3MY/MPGQOkXqTf0pLR0FdA6SiLgAKZYQwxnQQZ3F6GkV1SOFAgJnmsBdP+U07kRzasDACcIe8P5X28CvbwyMGe+KwRS/eGGqDLXlzj7ImE6hmWOKAXyhIgm3EkOUqOgcAclnWOL8WDa3Mc5On8rYy2MNL/ema6VM5iOf2F2/YsYBMoSQAK/JE58Eh4rzhyFtlTAMQF5nlUPrV9bXyQiC1jtEgAwIZdrlyItlyK8oNCHRyXuSRzOC9WKredFiGwht3lsqX3n5YFifGy4U6/qPV9XK5sVeu1/bL8GkpiwLbe4v3yu1b98vtN94po3Pz5VQW3sbuRlk7WCsvDwWyB8tl43Ct7BxulZNzTtY7VAfbU958+Gb5+jd+pbz1hZ8rgxML5ap3vHQPsmg7Jl09Kd/9znfLP/xv/1svMMMvrEQcANDikzwAgkwhI7Q/uhX6IblBdvAYIWrvOGZxUM8qgOlfAEobXBOI0iffFFO/uQYwWh8E4njLcaWHe2hp5kW4ZdX4FApGOLTjW/FUFnKCzEQdXOArLunhWfpM33RJD/EzDXRRXqYjnDhteY/4zTyb+XZd7x9eA1AcRMGQn+0hnKLEAg/nowKmACxAC6Du1WseGGMAQ+EgShliZtNAfG0130TDGhYlIpbvm4U1Bphg+bEY5Hmy2sgoIorBijgWmw/KVpkHx3wWRUz0xEU0Mg2IYrHhnwozzGEOEoBhSsBmv+4dV3mjgF4oE7jTgcAcg5EYqKzk2B6m8pWW6QSUkg3h0IMy2ro9OXL9mRdmfvi6GoyUw8sI3MeZqGI4TLcwAgjZMKKVRlEMatAnoaae7HTgSETKRLChx0CmuJQNf1veqcO5LSW4vlKO62EyokzoqfHhLT6FxMAI7yrY0gYINO3F0Am6sSiZt6XdsGxbZw1LQTmAmnZU8aaL/NKTfzpoCwFMT5tUQWzQTR50lHQc2FRWRNFrPjpi0O0dAeIxfFYujmfQABAEfNCWX9kNkOUbB0Xtx8iIL20gL1F/003bIhdMITBKk2EB8LKgSodB+eRvK1A8mJ6aLtOT05YbjnbkYHJeajkRUB4cHQikVyX3e2V+eqK88+a9cm9hvswPj5bJLnXi+8rz5U7p2T4uQxc9ZaxP+U3MlnmB7vTS7TK2NF8G5ibKad9F2TgS2O48KSvbL8vK1suysb1S1lefl9Pj/XLn7t3y9V/5ZvnCz/9Cmb73VhmcvVN6R6dUyyHp5FH5yY9+XL777W+XZ589LceqCzqOIWVwNCeDdx6uS9bRTcuD+ACoMLWAnnq+XvWkHfwNNmRHHn0KR34BjIzO2sAVYISRgiGRsXEZh9CWfNOuip9yQRxcymoCWj6L8qRz8hkn8+CKy7zSBT3hm+UkuDfjNPNLR5xMl/lm/PRNl3HSdf2X/8X/8xomM6QEQLFW+e7TRl1R5zdTAQAiQ6qY05IlKuBhWwkFtIbfAosJPo8jq5TwnELwVxrU0BDLdhmEFnCimWzZMgSTTyVXFQK0+/gqwaWGaHX+zK/RXrpRfaCxFIqGzM9oY+ky/IF59NYoGoIg1khgsJhjlZLzFuhEqEMMJetZAgijeM5v4o4IAKkPQEM6OhVAlk4IwD05Es2nolc85ksWgLutXNGAgpIHiu/FNHksRfgS1iDKTlops8IRelteysMNL/PJ86BVELFYfXVYbViVAV1YCbyA4calfUE/bvRbMf2HC0sl+OFQ8mQUYN7FtALt4PlctQVgRj0AVFs2LAzWBTOAjG1i7M2F17QvbZBWZQpe0seB0imsplEOGrIu/MGPmPqgU8WSkCLAm8pblJ57KxmLOniFheWqq2jKaQc8aSiP/DnTmPlq7zWVEeDPKfFqtDo/A4hKNLDDe/gHT+t9huPhIVYiHQ0dA9sJmV6iA+X7eMzn7+xuCYD3FPdaMjTg+dtf/dovlK+//6UyJot278NnZf/xcjld3ytXB2dlpH+kLC7cLku375Vbbz4o8wLo7on+sne+WdYPV8rO8WbZkmW7sb1anj/9pGysvTRALt69V+4+fLu88eVfKPd/7mtlfO6WuDZYzq/Oy9rL1fL008dl5cWyd/jwcVbO5zC/FYsmoD4eMQlU4bMNFrU7/KVDZV7cI48qe7loGCCkDMhH/MWgcJsgu7oa0NV7UlbILfKgyPKOr3K5Itve0eLnkWE+R+70w2E8o0wc5Xix1uVE22IogA/InuVF3mU4hYt1vMyns6wcaeEyjuW4ltnpSNf0FKS7+jTyaF7Tdf3P/9l/VmFBCCY4QMpclRevBCxeUZegRsJQCM+RVaVXaa5g9vpsi+LdayqRYJtASh5WFoAWQpUjFcPiQNltZeneyuqWUYlEkkcZAEevrioPhrJYWVhJph1FVXrP++p3NqiHm7oiUJzNiRJ60U4dCWWmgLDjACCnjqQFnDmEGovTb9UIzKgzdcHKp2NCeNk9gIU+jCUg4VQUCy21w0L2oeCiE0sd4KXulEFjet4akFO9PIda+UD9PadFhyMANq+oS8srB7EHHrWas4bTWQQ40FvjlZawGi0TkB98siKpPJQswDZAl604nudV50FceM4LGvm6Jh1HHMbNW3UjFnDqnOUYwJSvrVSElrG3HHlBExQl/Wn9kDiBNevM1WFqD4O8eOiFP7xAD9lDuckJpcVCpS5etOWq9kGmkAums3ixJL+hR9uRznVTxzgkmYppI410BPS8HXiktjmUgeGOXnnTPrwBeMh6gPKkJj44HN4oH+rGtJdgpBxfnJSji9MyMzNefvWXf7n8+i98vdwanpBVq1HRyk7ZfPyybD5ZLr1i89LUXLk9v1RuLS2VxTuLZWRmrFyOdpeTgYtyWmTgnGlUub9VVlafyb8oa9sbZXN/r/SpDb78K79avvFbv12W3nhY+odGVbZoP70uR7tHZXNts3z26LPy/NlzWetH4pFqLFbT9sgJfOSrFnT2jPiw7HnGVBp8wZBhFwvHPiq6gaklRHK0T45WPGLBa7SmJ4rW5XVjy5nuKdeN3HKEo9lhdPDb0wvkVdtf/zkFTy2HKh+6uCfM+CF5hXbAEf1GThKM7ZS35RFZr54nPIcH5OcRn6OiD2FJh9FApxS0BIn8J2fSkE+AOp63y+MfdQvvjOW63rx3VzUkbUSEEHowrAtbrxIoCiYcR4atnoPM5XlGHMI5JBvPcxoOb6tUnjhReChwEtcikrC4c3o8CoTixAJPhFs5zNSYy/TqoyrNUMnAVZmPsuEyPqDHNYEFHjgfLKLqs2446gXDoZvzW5kCIMzWgbwXEK75nLk6mZlZWcGTTuv41bssgLR6A4C851bhqepMY0aDAyrt8s2rhguBiaEvdPCcetsCdB2l8P2kT0GjbbA0xXeDJiHB9+R51KPWU3QlzaZRYXiew6zIMepOcniHxU6HxNGZBl51uIQTh7bnPAiudCw5uuE5nroClrYslCEAzpGeowxfde+pGeLrvg+QJ554BVcY8ZyK1hO1NyMff2fs5KgcqCxenUUGAArPpUsu+CbdYK8Ala+MCAiuz6VwdQQC3+kYAds+lX8mYNmXkbHDlMC+QHF/t5xcnoEs/JPFr/ykkP1KNyqwGuyR/FGOOig1jhWdNwov+rvK2YDo7WMvKPO4g+Wr736x/IXf+HPlC3feLJufPSuffPcH5Wh1qwxqhDTe1VdmRkbL4ux0mb+9WOa/8LCM31+UPoqWtRcyENbLwel+2T7aLY9ePCk/+Pgn5UBg/qWv/2L5td/+8+XeW2+VYT7BP8AUwIQIHSx7G7vl+9/7oPzoxx/Koj9UAzKNJLpoV3ji0ajSSPaPsPxVV9q8f4DOo1s8lC6dHlFpGRM9MhjUXjI8PFJBjixE+qf2thXre7WTuNwlvnSL513dTOPIoJEtw7pKrqmwjqBmhaSQK7ds5PWzupTjvLb1InSqqUuWcckMcXjOM2QwZbEZz3glHaCGPHc+rlvoQpPGJg15n46yrD9yXTPTU6IseiyUlHsyIkIqHoUDDGRPBSDMilIrkxVqpsHlc65JRDMO5r8Xdph702Nbk0NhCcYcJqcaxVYuhoCkBVwyzyYthDXpxkeDigGAGYqr+IADoDArcMCKSeaSDp8NwjV9lBugSFkxXG2/pgeQ+KQk0Un85Ietxpp/rpo3880Gi7yjXul5lr7KoHlETwwNlO2dGsyjysMrOgssYXrmtFI8ShHvGLVA64BABUe+1KtZTtaftunsIMgzrBAwB55GHXHkS3vF+RkacYgeLHraM6xStVEVaHy2nWWO5/ah3Bw52av8bW1TvoT+DEuUPcwCQM6YYCrrhIVS1emMzgQ7Ury5UvtcKw8x0G1uXkqgeTsPu3tAys93wHro4/hEAgua1AuEIJ6eXSsNc6+HZxrhqYw9+QM6WT7WyL5opmuQB9HXK55xdm0P6U8U5+jMe3Bpm97B/nLSdVX2lNeJgIo8qfsDDf2//vNfKe/LCp0bGS9DIuFsfbus/vCjcvB8tcxohPRgcaksLcyVefmpuekyNDVWukcHyvHVaVlef1GeLT8tqzsbZeNgpxyqE7gSoA9Oj5U7bz0sP//L3yhvvf8l1Yf5W17hPSzPP1Oaz56X1VVZw1tKI7kAaPmiAwfjDKpM2oOdRchMV/e12nBQ9eiR3LAYfaj2OFe7a5jOVycEkmKv5FF6Kx7oVrJRPRYtm8i7WAeR7xZPdb2+ZvTI54ViJwm6AS/5jBFXBSgtQEZbcKnQy7X6DL/JEZ4YY52Xp/25ZvrUcXzGI07KZDqe28CTznp7HzKjeJlH5odvuiw3vZ2iKKZvuwRufoMsFSEJxKXicc1CeA5hGT+VJpUvgS4r1UlguvY9hEFo5ht5p5VJ2lT4Jh3h0atgWNKUvRTXtFY99Kz3xCMPaMSRNn2TScTBUya+CcD5LBxzxry4gTXV3pTdzAtna1hp2rS3edGkwWkBDSkwZUAvQMpWNCzotM5xPIeuJigmnZl/0hFxEaCwzvNZlul2lCeMtJkvoB1W4udHOJku+Q2fs6M0+I7Hp9oBYKZQiJd5k1/mmfkBsJxQ5uMB9cxWPFaQ+OtT0uT9hQjawSArPpIYgE3fJ/7patroYCVf6vJtzco+se8FfJmPZowrz9w0Vhnzrmfyx+IRw/8jlXUEUALmyrq7V3mxgCpa8Xy9tlt0dKkOF8eyhA7jzGKmlHjdm6mhXfaQC7AvFJfpCd44nJ2bLXdv3ylf+cIXy5fffrcMXVyX9Y8ela1HT0o5OCoDomdK1v3t6Zlye2GhzC4tlIlb8xyKW/aPd8vazlrZPNwuG0d7sry3y2OB79ruRrn1xv3yO3/hnylf/7XfUFzOuxW4qUM53pVlvLFdnjx5Vj769HFZ39wS35jmGhSv1A0JENUAHs3SHnEyXJx5DNieaMRwpavBFkBkQ7n4AkBikSLlkjJlISbZB9hizQK+V7J0AdqrK65qZ/GIlgNk++CpkhBCfn7iRtWdblKOO++brvm7Kcf4dJke+U0ZTpdxb4qPYeEvJlNT0tc88nnTNfPp9DjJy9W3MlFnhMyw6Tvj4HFZgVQ6gA2Bx5EuQaqZTyhqKGsc+hAglfGbIEs4+SWIhmK3LbumcrOxnJcd8gjBsLTiTEryID+ECg9N+ZvyAJachqCXb/rcL8xcNB6rsX32b4BY1g+fv7nmfbomUOGpE3Uz/2RtQLNfnRX91I3FQJ7BB2iFPmhgmO4dI/Is/viAZ4XzPEA4AVi+1lctEkTIkV96aLrJ8ywddYBfeBx1IE6GR/7hMj2dDO0IX5Ne9mHzosvm5mYsyOq6urFeXq6vlpXN9bK+u122D/bKrixZpgWwYn1YkPLzp7XV/pwQ57e35M2/ykPLEvGkIHw5geE+FnPPteoJyErbeQPMwMszLBc0XvUUDhsIFNVnXVwLXD3WFTA4TH+ww1M/epQ7JuAo3QaWcTftpHx56+9SHXC3LLkhWdXDsiSZgthmt494gOLmlrHxqckyszAvC7qrrG9veGH66uzC0xXqBUTzlS3pAVnMADaHPYnbXrj2q+HbO+5Upscny6jAnq+ne4pEdWMxbXig3x3V/sGuOzTqAUoyHcPokl0/bjuFwQtGG7R7LDyfuXOLhTBVWoxgCo02p0kCblVvgSzA3W2rFt0XuPJcnt0j1gOlIXpMQeieDhUvGjxfqjjOt/qmSznN+5TNpk95vMl1xs0yTFejXBx5ZF7eXlif5fObXGf+n6NPv1uWLYLaKkBhEJAKhMclEekzLkRwJYy8cIRl+lTQzAvfJJy0N+WNy7yhD9AEaNOHcoWFzTXpwVFGAmiCJTQAXhwgQvwEgQTYvE+rizxwTfqyvKQRwYv4bYsSx336TtdZ18yTcrgHbFl44jd0J4jioQ+6Mm4nL3DUE/qjXqfKu0vAHSd7UU6zDfI+f+OatJPXqx1RzIfyjHokz8m32UZcczTRmWeWhTetyAZKyFzhoMBKAGeeSyX7pLjKxdMLgCdDO+YMsaQUZFVnAQ7KAyzx4o/yBkwHBACS7HKNdWwA0/BfEQFbv3hCGyrumdqPE7lOBTz4Y8HZifI9lj+VJccB8T6QW+EMpXtFg7dGKQ8syLPjcx/63itLzq2gsq5ONPxW3rwMwmIU1vK6LFIN/svY1ES5dWupfOHtd8qv/cIvlXdu3ys7L16WT/7x98rRy7UyenxZZrr7y5zabEnW8OzibJm6t1iGFqbK8fV5WZWF+3J9pTx6/qQ8XX1p6xvAvnX/fnnwzrvl4ftfKGMLS3yiwlMm66sb5VNZti9eLpeNLXXOB8eyZsUnAJL5VfGKqRTLpuoGFzks/OzsxPeD/QJuWb0AJB33NbzAwhUvvN7gtLFgSatgwV7IavfUAd4thR4ByIpjcIWfekg7Vs9//uN6g0+X93ltyhc+wzrT4Zoyn544qZee9kJuVQmPqiSfysyy9TqX5XT61jNdeetWStpW/GYkiMDxOwnpBGUclSIuCo7yZCU7HXGazCBOlgtQkHfmz+/OMHyzTMpKn3knrRmP8IwDKAKqeH7jiNdMk9dMj8u8s5zMD4+QBti1D8DAN+uKT5d54ymr6akfLsEt8o9wfMZr0taZfzN+ehbP2K7FKjNWGdHJG340gZT2a+aRYEldeEZcOq7smEjPs4yb7UV6wrPT4oqDT9mR8KIE8+beDQKvRFd3v+oopZY2WriRbob8vVij8lilgJe98oMLRDU3+K/yxbxVAHufAVXS8VHTa1n6WLc9AlvmbikDoGUbI5+TwR8DtgKR026Fy7K9kD9Xs5zr90WX+KBn7Ezxecfiq/kj0Lo4Vf7MAwtwsUj7xMqBS8qXfFQL9kzAtC+gPLySlanhOXnduX27/Oovfb189QtfLHMjY2XwXHkxj/vBh2Xv0bMy0dNf7i8ulKX5uTK9MFPG5ybLyJSs2/HhcqK8Pn3xtPzk8SflxcZq2dzfKd1DA+WLX/1K+dXf/M1y6+23iqwLOOI9wTubO2V1baM8fvy0PHu+XI5OZHmzaNjHyIkrLz/k4S51NKQrXI2T5xipqP7qNLDSA0IB25CXWJxtgK344JeNxGt+Ex7TPNFONdDNRjJfdZO60bymj/jta3pkCJlERrlvPsNnfBzP01NX9IdnKfeJN+zpjkOgQi8688r7TteMk0486vpWznumpYCj8CSmqcxZQD6H0FRCFIrfhOMyTTN9VgbFxPKx0kkYGDJzxeewH8WkLPJGuVOxO+nK3yEgQQ8expOucxqAfJKem1zmm3HymnXPOiSwcNVTK61pIb7TKL54C1+Tx3gFOD/yJX7Sy5A/DouJKQDqgmMo6M3n4llajH5zSfcBhmGN4MiTle/YhSDPVeBBnXlxJXgQQBltRucYHWTS7npSx1pP8o58a1srLxavkr7kh1fh5XM6qNkmlM+LBDyDbuZ2aXs89YmXUATQlCFQ4JS0btHWq/IGVB8WkviWl2z9MirwGpd1NK7h6ni3huAavo7pfoyrgBU/IjAdu+4qkwqfGxgqi4OjZWlktNwamyx3J6bKg6nZcn96ttydnC63J6fK4thEmdXzKcnehOgZE19HxPNhvGgb0TB8fHiojOkZAOt2BTDk3Y6i20Nh8RsF5bPm4kbM94kXfmmClyTUTP0jw2VodMQ7FhTbu3WWV1fL0+fPLRt379319+L4ICTbzJhr9x53tRvWueDM862DE9Olb2Q8hrkKP9fzjfVN7wPn8KHJ6XHxWjLK4p46C3g8pjoMqk4sPPLqOfIR7a2qKBKLmgGWIfO0ax8feJXHekWmeeSnpKOW4rF9tWojfUytSJqcRlHloxwW1nCEIbboBvLW1BG843f4dPC86VPWUpcIuymfm9Km43kzPs/QDeayvaOnEfdGl3mq7a1LHb5HFs+3AjjaVlAWGOkjAyLnNRUoK4cipSeMeOSR4NCyZCqQomiEJ1Bluek7rdmkh3uuWS6AAXjm/Gl6ACV90wIjDfTjyDN9s67JmGb9mj6fZz7pvCVEYeTB8Ej/Kd8UKDWibjxPxVVPo0Q5xWVOM8qjDBaxwpIwH8wf0em8SE/aEGPKikW3yMNzXpRdy8e5LDJTWO43zWMRSUM4j+31H5ZglhF00b4CZQNz7eEVTp1Y9OK9eobI5IMCYwX4LTB5W0XQZR9q5/Z1O3fXuqlNqYfowXLlDf2RBE9RPybQHAc4BbZj59dlVH5MQ1PuuU7gZT1OKc6UkGxays/5sbNS/FkB8Yx+82xScWa7+sqCLLilfoGv/IL8/MCwwXim+qmBwTIuuoZER79o6j4XQErGJEiyinUvL+ZFm6oO8Nk7NQBYvOjx5lLXV3+SL3ZKnFxoRAD/xNw+d5TxoguLaWo4H4m4IsBloc67ZOCWsuH4xi7Rc8gpcqKj+7q7DKpeg6oL117VuV/1Y/sZBzEh6z7LAUv8UgB9pjS6Z3dBz6C4289CJS8LRQdLMbQV+mHZFX2WK+5dA9Cx6sg1LRgeQPWr8C2grUAsD+2R3ByQEMqHUOmivPlLuat5pw7mff7GBS1xxad+5rXp0VHioNfIVuJHepxlsuaJo6ybcCDz5B7n5x2eumCgpO45nQ0c7qsBU8HXYJuEdQJfs8K4rOxNjnDik0eCLB6BSs9vnuETaNM3y8uKYnklwOEIQygQKIA05zDxab2mVZjgmsxK+tI3XdYrfYYlszt90se1lbfSkG2wnzzkMz/nWRvY983w9j1pccFHLIqwWHke1qfqBGDaB/BFHSuoqbEpBxdWQghRevJFJXAAIMKQp7lxD2A6nHo6b5UnXrLQAzjyEglv1C1oOHv37t3y8I03yjtvvVVuaxjMFAV8b3sButIxt+l6ua5Rrnkn73pDt+69b1XKPCYrfUpW1JQUeULAMiEgmRBpk/ITwnmu+Cn5aT2bFtjMqlZzRRaslH5OoLOA15B4QfkAutPEV96zyntelhtgPK6wUQHjqBRhRM/GxZ9JDaGnJKOjquugeNErPl/J+jvf3yvnB/vl7OhA1uOxaBeYIUe0OtWSZ8tX7G4Q/+hoqCNtyzQEwKf7C4AG4CGlyhxSeWMyPjj0x7shVCZvo3Fi3ebWdhkeHyu37t6xFXzi9lAnJ7q7T8Wvk8vSp+vA2ZXkRJ2eLHO+XO0RgmSH14afPn9aNrc3NGoc9jYyLGo1JMLhOIOKCzlYuLzwwHYngMMLkaaS6ogu5IEOxU0oWRL/4syR8MgW4Tz2qK7l0LWUP37yLIAHOUBfUjbTNfUzrzhkBZ/6lvednnDLuep5E7505oFLGrI8wr1oSPsrrkd46kxiMbTSV0nLfOATbe61B+7RLYUbiPnTtWtwUCKuxBCUliQeR6JQ5sjACRQ3iSNeEskzfifIEubCG+kJIw7lJAAn8PKMuAmaWKiAKIpL3unTvY4OfLrOdHnNeJ3x8/516dJlvM70inhjumb6z6V5jaNOtAlx4Qs+8yYsn2f9M8/XlemVafilaLZWBYYIhq1iRc188JkmZYKRCHuT5+bm/FVWPk3PSWvs+GDEQjt98MEHPmXq0aPHZWVluezyiW6VFbKA9UQdpLTSY1SZ+b/RUb5tN1omlMek/JhAZ1CAxccShwSCQ9ddZViAOyJBt5eSDwswuR/iXoo+qHwG5GM+MTsY0S8Bpw7xqrFGSQJZOi++boyVfSEL/Jw5XCqL7BAHMNL1UB3Z5sFuWd3dLk83VsqzzbWyfnxQdmUp7olfe6rPgcDqTPmplynXvFYuJsaLQBpxnZz66rOfVX9ex8YZawTwXQCk6jAxNl7Gpya8q+Kqr9vbzV68fFFePHtRpicmym//xp8tv/GNb5TpvqFysbnnedzTpyvlanW7TPcPlge3bpVbt2+VqXu3y/DSXLnsK2XvYLu8WH9W/tEHf1j+4INvl+6xvvJb/9TvlN/8n/5OmVMHWQTIIkrEiA/HpwLk5fL9H/2kPH76shzxyXdZzCyY9WkE0KNOi/nWc85jVlvwejR8bIGP+Ot9tshQBRt/KNQLXliXsBbdpDUUp9D+MqLEJ/baeqqqLszRVinDzWveN+W5KeNNn2E45Bhs4YpsEw4GdRphOJ5nHDzPfIyr4lJXDInmq99ZRuaZ1/T5HEe+rfrMzc34SbOCTXfT78wgfTrus3Lpm8+bRFGhrHAnkVwzXcbl2nT5vLP8puN3s+KdLp/flMeflO5G9yekyXSvS0+ZWW6Th81wXGc+zbxxnfd4+MeZw/Ep6ljQyHDdeLEKAMUDrNPTMwLVeSnzbb8Awpwx1m60W2w54pXnVQ192boV24+2fWj18vKyt3WdClSgGoBngYgDyqkHoJuve7O7ALCd47P4skb7jk5K/+FxmZBiLwyPlbnh0TI7NFymNdwel6U6bKDtbnv9Zg6Sr916h4KNJORMtqQUG1bAQ8836hoRRBWWmuoelpxCZLV0M8xmbylAqmj7Ar/1/d3ycnuzvBTwvtB1+XC/rAuod5TolMUx0V6UTiaBwPLMe3SZLjgRn8izSx0I28AoC6Dt1WVA1vhwT3+ZFNhOqt69Sn/Z1+WXH/ZlkXKqHiMXMatMjo6VX/zil8vvfPPXyr3xmbLyxz8qz/7o+7Zo78yqffgkudppcn6m9I8OypK+Lnvn++Xjl5+UH3z247Kr+9HZ8TJ/71a5/8675a0vfblM3hboDgzR65adze3y7Mnz8uLFSllZ3yybO7LgBa59/UPyw4VDfLq7heICWwAS769Dq8OGjXQadGgAqveHq1156wyvSgsPworu68fLOFCHmMNqXh2+EB91sVMOLXn173qfv1MPSJv60NQLXD5zm1csyvQ8S5954bKMDEPGbaHK64mnvehY8llnOsrJ+8ynWRbe8ZeWFlrUZibpmhl0/r4pnPTpO+PgmkSE0r4KuFk+aZpM6sw3XfN5p2vGS0dYxm2meV3cpmv+vulZZw7O3WXAgxonPXXjeXVZt+QBnnjJAy8e3JCW3DM+yuw88re8/qvXGArxyiujCba9zQlUea16amrSr2sSlpYqaVB2kmLd8vtI1mseSsTIIxbY2MEQ0wZYDFz5wsbW5paP3YzDQTT0lTD6I5KyEGhv0noq6ITzCc5smU6KrnEp7rCsqzEp+5wst9vjk17QWtIQeX5UwKSwYQ1XB0XXgDS0X3Xug0bVzW8hwZg6VNVYXh4rS/egveLYi4eOaL6E95/Sdwm0sWyvWLhSx3Asa2z39LhsCgA3BLKrqtPq3n55sbNXlvcOyr5ouJRle6l6HQvLD7suy7EA80hAf8zoQSVdAu60pf6wqoeKLPOuXnUavM3Wr+I0soM3svK7BPTM7e4fa1ivoT17kZlieeve/fLLP//V8s7i7TJ1IUtr/6Rc7x2Wk61d79RYmpsvd+/dKVOz02VoUu2nPmP7ZLssb78ozzdflI+efVK2DvfKm++/W379N3+rPHzvfXUQQxILyYssNtlvZffwqDx6/KR88smjsi3AvbwWgGB1isZePs+kesDSS7WNT1wT75kKMZiqY8yDhsR0ATLWI50Fc/tiu3jbI8udTzLB+li8RV6lj8rXV9rJzaH/qkPe0+U9z9M3Hc8JSzzBQU8njjR1LPOwXtX06TMfwn1olq78ZrrA03VKyjOAtgXqdDj6Iz1x05NGgaXr1q3FV6l+jUuCb7rmPa4JnrgsOCvRdJkuwzNOM37m3yyj0/20Z7jO55l/us7n+Ztr81kzPF3GiUUsBAdhgwfyEqiYw8p6AAoIwKs9btQ5+BY7CWpPqMfE824EGtRpEWg1KHHlU3CViZ+zmszQnYVI7+rQ/ZAsp9HRkTIlQPUHCjmZTRZTayeAQCanJBhi8dIBlinA2gJG72KIA+CTd9Cf9Qi6ikE3Fya92CfaqDMLQpRB/uRDnF32Dh8clGvl36d6DCnusCynSSnfvMCAXQN4vt91a3zar7J6CkHF9ytuLyvzkrd4ZVQ8AGjTQyPevyHWBIuh+UNO5ei/8FhlAoNrdUhX8hdYt0p7KPA8uOSNsstyKNp3jo7LSw3nn61ulfUD1UF13Feb7/Vcl/1+dUoC3RN50p6KRqYT0E2GoYArFu2ohvGDAly+poyM8NLB6PRUGRob8WIaQ1jOe+A8aD6z1C/eTgyNlHtzi+Ubsky/+uY7pZspgA8/Lvtrm2V6aLTcEeAuysJdvLNURmbGZXJelMOznfJ09Un5H//xt8uHTz4t87eXyi/98i8LbN8rE/NzZVCdbK/koagjw9J/+fxlefzpY7/Wu7W7Xw746rN4BOBqYC7gR+4kx7qPz+kj8/zOP9oB7iLv4UNcaQPpnDwHPoV+AMQCaY1WMCCQqQBgdAHdDx1Il7rSdJ1hpEW+8DhkMuUSx/PIP/LmHkc+mVczDlfCm2DbfG2dFFEG+kwe6ELk4bh0Zlypi8J6xsfHvpWFNQvFZcFNH5kACm3L9HWeSqfFg+d3PiOvdKmwTZdlcO2k60/DNctPl2XcdG2W37zXL/+Onl0/4Q90413fi/ZveQ8nJXBYLLZGa/z2VdYYjel4ohFvICa98pPyki+/EWqUmN0AfLFifm6u3L1zu7z15hvlC++/X778c18qX/nKz5evfe1r5atf/Wr5ed2/L0VbWrrleVjahimAJ0+elI8//rj8+Mc/Lj/84Q/LT37yk/Lpp5+Wly9fGnSZPwdwaQt6ccDc+2NV72xXgJQ8Ae/mti48wB6HdY+04rDB3+0ulknVNMRW/UTPuSxbphngUZ/Ar5/DT2RtDsqCxDLnRQLPy6LAbsNUat3jeTWMaede5YzH4s1nXsXC19/kQZvJX8tf6beoKOKyvVrDW7V4wcKAKPrHBHqjvUNltEudmACHA2guZOFzKtjJ9YVAVvnLKvbXplE+KRz7eTW69+u9PiFMIEPdvagic5FFs9h7qnLUWY4MqVORFc85Dr3XXeVUVucGH48U+A4xxz0/U65kBbMH+FpDcw7k8RGKpydlSHwdHRrwW3bwD0enB6exRNlKti/fp454enGxdLMHF3kT7/tEx4jahikfpol8ZrPCkUvmL71gyvSBnOdsVQdbxwIgL6iy08XTC7QHIE1bqWT4qzKQk8QA9M9ztp6moMFCpxJnOn261MVXdbCdLvEpXTOca5bdjNN0PGs6yjEXyYc8qnd+dAruGNrl4o1xkmFPu8nDP8Jali0JsqC8f53POM1rugROwpsEZDwTrzj4zjkVXMZNoE3XydzO353un+R5hjWf3RSWLsKoK0ABUzmGLurVHF7gmrxInzxp8iLTAV5ciZeLhggqaQA7LFQWqm7dulXu37/vHQEsXjEVwHPSoShplfIqL58r4su/5AV/yY/nxCNf6pP1bLYXjt9Jc4ZhtSNI0JmWNHTTo6N07EhgqoGcYrtXzG2RDyDNAd28GXdysF9OBSQX+n25f1h6js/KhMDi1vhYuS3r67as21vjU2VucKRMyhIaE1iNSAUGVQ7fdOBMqT6BJ6zmEJWqHVBYr9XXOrWd6kFdhAY8Ye6WhS7g5Fx5XAgwLgVYTCnI/BfoDiiLnnJ5ei2az8qahvGfLi+XTzdXy5PjvfL06qhsC1kvhvvK1VC/8mGRGJCR520yXdme1d/HXt1+70KIBSfmslWE7mlXpndoQ6ZYOIlrUx0eX4+gvSZlAd++fas8vP+gfOGtt8v8yHjZevSsrPz44zKk6r4pObgv63Z2YaqMT4+ULhmlB6cHZX1no3z0+JPygTpSXgn+xp/59fJrv/WbZeDWYvCLjkflY4Rt7uyUTz97Wp6+UGe7w3GiZ+X0HHCRfHaz53ZAgDyse+bxAdqQJQwBKtKvDmBAvkedHexVDIE0O2josGNqB1nnBQr2CzNyo/7IRep9+pRD4iM7XPE4nqXPuJmu02U+eW26lOe84hyLuPrHyEnCHqDZoAufNL2SVuE30dNaIEsiMpOmz/DOa9433U3MuMlBXNM3XWcZzXw64zbdT3vWdEljxs+8/yT3OTrrldpi2caXGsTgBs3NhvlpLp+3GkZ5MbznZY+lpaVy584d+3v37hlUCWcOlPgM9wHTPCOhPYyPLUpYDlglcXC2QE33FiCRK+4LaxRHgJN8MW8UhnPPrT/Hc17RIfCcz9VwAhe0Y7FyUA7P+I3SAOQ8x/LxFAeWmkAUQMZlZ3Aq8D9VHdhWxZRCj8KHlc/UwGCZGRwqs/1DZUZ+SkrOwtmY6jMq0BoVzUOiY1C+Xx5Djk/SoN5+uQDFttUb/BRhrg/tFR4G6I4IumfIDODKlitnQp1zPb7UMxbMhBw+LpDFon4hWM8l26tOysvt7fJ0e6N8srdZPjrYLC8FbDvXZ+VQeZyTr+rKGIQjDXlLTeM0FUVnyvnPspJlKftDpSdnjLTL1PiE59P5ujEvT2ARMn/L11O29nbKiso6Emi9oQ72z3zzm+W9+2+WsqtO6/lKKYfHpU/ANzE0KDC+W95752EZnRpXvc/Ljuj70Uc/KX/4x98pWwc75baev/vlL5Tb775dlt57p4wAuiqvsLgnSxrAXd/YKsurG/KbZXf/SKCKHDDlxDZOwFbyJxYzj2vAVQdL23M8JoDLiOPyCmuXkS07NCrYIkdqX59R3B9fiYD/pE2fIMU9jvZL+cPjmnGRN+7dztVl2rw23U1hTdfKh2hMHUAPFrzob9LW0pdKXzqe4Zt16Onv7/tWszfJ+2bEjNx0mXmnxzXjE9YkphkPl+Wm7yyPuJ3lN9M33evC05FPlt/JoOb9TS7pSg+t9YF7PA6pZrEIgEOgsqwsh9/wlucRJ6ZHAFRe9mAXwIKGdVioDx8+9LD/V3/118o3pVBf/vKXHba4uCSQ5dVL9kZKITY2ygsN9fmS6tOnT8uzZ8/K8+fPy8rKiqcHtrZihwBfNw6QPXOnoH+m0XXAlJFr8z/mWL0lr1rX3uojJAvLVHGlVAAloE29yA/rjGfBmxg28ZxhlOffFI6jfIOu8iJ/yuF8Ad54GhweKiOyZsdk3eGH1aEMCMA5BtDWnwFR5SsvZ0dzReH2WGwMyTlqUS0gy1K0QK8I8xWFNhVqa0MtbcMQVl5X7t3p+Jnu+SP8Wlf5nku82kyZ9fMyQQ9vZA2Xcb5lJoDzaISyTmXRHwlY6oiBPzPHoK16iD6/mkx8hZkaReEMCL9xpkrySjE7LAbdDixUqX7K4uD02CeJccTkwclx2TvYUz49ZWZuzlMMB3xJRG0NMPgFFQEh+3/VVThvtjExh8/U0IuXz73zgVe5OaiGaRoW6XpVF15WiQ9BMqcq+uCr2tE7SSw3iA4yjdy4hooTIzLyo22tT0oTIBWe9vMiL52cHFml3NGm5lfDt+Xy1fCmR9bw3FNmjqB+mms+z/xfKccV5KmJ8iVfWuB505FX06fOc236nt7eHp/6lZ7McJkhiTpdZ0ZULu+beWXcTp/udUxMR9zm76Zr5pPuprCmy+dcM+9m/p33TR+B7XD/5CpPPQJcJIi6BpDR+CpL8eALQshcJcA6OTnh+VW2VT2QhfKWgPSdd94p7777bnnvvffsv/iFL5R333tXVu2ihLff1ur62mr59NNPyg9/+KPyg+9/v3zwwQ/KRx99aIAFeLFwoSPbhC03Uc8AO1vf8rAh62AwrcKZAhtpY16RujVlgjgs4GA5t8tq70GM+G2+EU6c9jVo4zfXeL1XXrTS8fTLQu4XgPGWFcNM9mFi+XUFWhZ/2Zb80dogiwa155APA5nK8IEfvpdXK2C10hb83wJUJmrz2rjnTxzAhtOVO3mF87ZWj3wXo+U6JcCLHj7jgTfCRC9vdfnlBsmCqPSCF2cquCPo6ylXTElggocZjkhRapwKRl1VL6xc5uVpP+ZepSW2ismRcyN4q+z86sKd6vLKMm8m+QCa/pEhH5bj16nVPvub2+Vwe89zxsMDQ/6MEcc7jk9M+AssaxsxD3xydFCOBdqUMzgq3qvT47yEwcH4FBIfPgWk4TkLfp46EIDS4eapch4xqD5uS3UMMTJKeSBn/SF7epZx3C75PMSxOtIGPnR6ZAqXV1zzHhkLOXs1PB1ylx5HHPznykHGSK8rMyz60X5W7zP/zCPv81nnfdfoKG+c/2wuCWxem/eZOUqYYc3nTZcE4JuuGT/vO+O8znWWgbsp7Cb3s5bRdKQhd6y0WMCRYsjqY2gMD+AFgsVcJnNx7F/NlwJ4950tVywgAWzJC9Iwp8p+VUCUaQHCqIcbTj52OIQLsHt1vrctcG2g43VbFOvwYN/pADbmBRn+5xwv5TKXmnlBDwpFXaARK4dn/E6gJTzjiiMqK8rOcpPu9EkTPmklLOt/Ka9aGiDY1sVLDkPn12UYLyUflB+WAozo2ai4P6o8RgRKIwKlQV2ZK+yXIvOCQ4+0pIvFSAGfGkagqbZSWYJuWY/hbS4G6fK0ZoBga3oB0IA+ebAdyQa42a6kynuP7LXKPlXdDjRUXj/aL5/tbJZHO+vl0dF2eXyyW5YvZI0q5Ymy89SCaPabVyqjX1QNazg+1TNcRnXldC5euGBf8/i05GNi3EDN/t1z1YWFtyuB9/rmRnn0+JG35N25e6e8p4767sJiWRyfLBMC/PPlzXL45KXPj/jCG2+Wtx++USZnJkrPaF85vDwuz9ael8+Wn/gQ8q2j3dIz0l/e+eL75ed+6Wtl4e7dMih57R4cEq295UI07e4dlpcv18vLZeb998reHm9wnpbTE8mH2oadBf397Gxhq5jaFc2gPQX+fpvKuxFSRnTRFRnyiyWKx2iHr3Y05QEQx6cu4XieMpe7AHCWH10lcc6f36RxuHw4Olo9JImC0lJtluFyIiPTwaiOEQGk+62yGrdJE/GaLstselzXxMRYUtIKbF7zHte8T9csKO/z+rPG/5PcTflkSOZwY766cufkuol7GqE2hNWHhxEhYjuWLjWMnxnG/77U+9r7uUeX5wOPk7Ia5mbnbLkuLi0ZXDmTFlBDSAAvQC3nWVkgwmpNoKMRyZM6IFBcg+ZXBYdwfAAX921wwzXjetiNIKkj0I3jkDfzp5ydC/BCV+46wMoknHgWKqVhKEv9FFj4PhlTBFi0WOvkxXwdc7g4K4IBL5QHOuLke6ZPKs9EM8oVcRjGA2gxVKZVAERBexkUqA0ZcAW08gMqY1DgCegOqU5sAxtRXsOieVj5DQls/fkWWZADWFEQpDowNPeh3yqLvD21Wy1QAM73FgcAVqkEHgAN0xMiMETAcqELvxWOpXkuIGFRjSmBbgENhxHuXJ6W5ZOD8uHuevnexovy0e5GeSFA2zo/KafUWyDWK0uzV5YsZ+kOCmRHujS85+0t6JDVyHzm8PioLU3K49xZeIRVixztHx2WVVmmW9tbZXNvu5yKvw8fPCj/9G/++fJL7/9cOV/dLss/+Innc+dGx8rC9FQZGVXHOjogC1gW6xidhEBbncLHn31SNvY2y8DYUJlZmi9L9+6Uh++/VxYf3C9FBoFQFJLK+fFZOdw9KKurm+XJ8+Wytr5d9naRXVniIo95aEDXfJRHP3L9AjnwqEoePvLHIipgzL0BVPJIPJhsmcFC95uOxENfYTtyy7xx9eJfri/gSIc3cJLGeh7NZn3RDSUoiuXawCnetQEX/SMn2E586FYKhflzYaLJcR0/wNm1oVzKNLYoT90nIHNuhmloWrYk6HQ3hf0srqn4zft0yZS8b7qb4reYpYo3N/mTMq293GLxeWCSh3Gk1R/DfRiG41R63mwCOFB6yiE9gpA9GflTJgLBvlW+PJB7VIekOOxbZVFjemrKw0kax2VBn2gARBl2A6h47luNpjKafHiV7kpzveLyuYVJHsdzfPT2UXbGx7XyRSN0tcCqLrZAHC9AlRcZ4E3kFekt5EqTNLS9W0ThWX6E81vR5aIOxLHQNsqJuVwEkraSIgL8stgArCvRBugi5D7H9rrLLzHw+u6gaOEEsH6lBXQHxEN+c44BB8cMi2YsXHvlN0RngrIoPQdvSy3tAWBvWqigECCLh3jqJVqVDnrD4xSBivFTliaZYK35i7MqP+Zf+8uVrme93YVB+UsB7qcCsUd7W7J2N8qzvZ2yeaaOVnmditZrgUaP5IWjDQd4e07gi+kcuxZUdzo4pibU8cVXjePMEQCG1X0+yMobZ5s+aH3fcjc9PlFuz8z5G2dfuvuwTIim7eWVsr26Kn5elzEB7vT0RLl7b0kjrBnRf1JW11+W9Y2VsrK5UnYOd8vo5Fh56/13y/333i4Td26VoYXZ0sVagcpn+mRvb99n466urpenz5a9gHZ6xla9IdEgYJaleyHPSxDsnYPjHFgTW96QFfiIzkoOyqn6t0vxTm3eFzwXOyUXePRQcmvui+fiiSRJP5rtEyMkPL89PyyPTPKyC23GAUl85JNdQ6GbSqdC0OtLA/qJ6NWITmmYb8YZ6CWn4EZ0It3ilXSkAjNb4QBcvu6ReENZUGQlqJ6iwBzCX5mz/dNwmc9N1+Z9KOjrfTriNoGl07nnqnFQZIOXe5fKAJpJ2dn6ROn5wb9aBHFj/oleK4YtpAVsWEjgaw8AKYc8sxPg/oN75Q1ZEPfu3S1379zxNpycFmB1mUahIbBWWZxaX1/3K63MrzE1wL5VLFpAlwZNngSABbBm/fNZZ1izrvh2XV+Ni8u4jiPBZa8lz5lvhBHUPfYERh566j9Ax3kGC80nPM8AaoaLLB4RBlhBu60MlEC/Ses0pgvwFhjRmUFbzRt6XKbSALicJUAJHqJTLPFMQDj2wUp3PYy+1D0Hu6i1vCcWteVetWhNRSgD/ukqCuz12/TyDKrkUGDRZWsWhcVbQ/CR1plUT85duV+3SxazSu1R2bLJBeB6pmtMybKA1i1ru6+MSln9mrH8oHgG58krs6de171qC4E4h9Zw9ffUKgkADLyjzcQp14UPWPYxdFf+dPBDspQBwtXltbLyclXV6Suzi4uyVsdkbV+XE3VsfPKHg9/p7DlEHYu+T8A1MzZZ5qdmypjo7FNYj6zJ4+2dsru+Vs5lQbPbYwBsU50Rm4FBdWaykEfHhsvwqMoeYV9vl/I98qE20I0RQicC7cI4A/D5KeAGHxUq/iAo19csoCpC7fkwCMLi5QogE4f4qj9tZLlljzKAyBZCthheCOwZMZ5qdCYa9g/LCZ8pUgfAwvXZyZlHY+zhZo6ZZydHJ951cXqkEaWAmKkbTzehK8IAdk/49XbFx1jyzhrxjXMv2M/sb+MpPE7Dy1Eb9Fv4LeeBOdBddXt4GLvhT89ZiRDM17gEgyaw4NNl2szHXhWgIrhm3LwnTjMcl7+5tB9RVvs3RRlsaGvRQ+/IUJmVZU5KYiFreiY+r8MugCFWxmWNoAEJJPR0RweHZWt9q+zu7MZQ2mVEIVwz72adqU+nz/risrfONOkyHsKYcbMMD8WUJuMT90JCkKAe77FHnIxHeCcNSW+nIz7h8ICyMj2uec18cEl/sx48y+c4b+inPMXxCYXIK+GoqpKI49Vfy9LlKwtXpU/17xOv2eqEH5CS2rpVGSP29fAa1XdEtAJ2/cqPeWAN1uXFL3mv2FdPiUaKJI17u7zqAUhnU1k/BbbSMhjND/2jDuowVN6F6nOs0D3RtSWraVUW6PLhXnmp6wv5FQHTxvlJfBASYB1U5yWrtVtDdiwprNx+WYN40wm91IFw1YmODSWGVD7vfyxw4EOO+wcHNhoA4OnJybI4O1/eun+/3JmdK9f7B2Xn+fNyLjkdEN0TKu/u4nx55+03y8L8jHISLQfbZXXjZfnw8cdlfX+zTN+aK2988d0y++BuGbk9Xwbmpkv3+FjRsE717VX5XeXo8LQ8efqifO/7Py7Pnq2IRX1lZJBzdsWHU+nIyVU5PtTo7ujcLGREODDYJyAVCF7w8ckzyRUyT30kP2rjODdB8su0ijpE1xeZUwfjTw6J5egaQIt8s3AHMHIfp83FJ7TwrKd4G50SAZhnjCwFkuwWgaA8FF0RlC/gHzqA8KFnp2o/rNrYMRH0NWUclzLUKe/pHedPG2yjR4qhKAWinFyz8FQ0iCVeEo1vEpdpDAw17U1pcM34+HQwJ+jBYmX4SlOqUempB3r9RtD09JSs0lmfaDUrgWRKoDUPCZDyDSz11sxn8pVaejY3qGjAUR7Ae6lGp/Gz/lkfntPgDP+4ki/hPAcIsz44wpNfTUc4Hpf1Th5kGfgm2CYdFkQJFhUfgA5ZpM0ykqdNOnhOXp104LKcfE5ZpKOc5At0ZdyMky7D8E16SUHpKBdKxm9CSQng1pF76RXY+U0slcOrur1q115dOXt2QGGD8kN6zolhQwIoXoCYwLrUlYNrBhQ+qGu/gLG/XrFCRSWMVgnV1Tp4ZwME+LHC5LsAW+YhoFhgqkrX6Irr+L0+c+BS/qy3pxwp7b5kcFuAuCwZera/U57v75YX8quH+wZc4l0zlcJujJG63U2gizWLfHFsI8X36fcA5yoIlLEemXenU0C+2SVyLCBhaoFvua1ubthQ+LVv/HL5+s992Qeqn8jyvdjYLpd8s+zkuCyMjJS3NGoDdKcEuAMTowLuw/L85WdlRaC7d35UzvrFs9nJcvu9h+UWe3cFuP/f1s6sPc/jSM+FHfiwAyQIkhI3SR57bCfXeJYrczA5zC9JDvIv/NPmdGYSK7asnaRIkaAIAsS+r7nv6q+AV7BmSS73h0K/Sy/V1d1PV6/vyMxUDHmC2Bg0OApongP0B7nV9/PPvowv//g1SshxzM4sxFRvFnADcA/QFNG+KeXQAJojGiM8OJfguQmWB41DSw7hZW+TOqJpw330qJCRvSrzyvpzAhDaS7Qn6X0rV9YzYiDfXFboKgyH/VSs3AK950YaNFrjN+McolGO+rd+q2nn0keeWS+UqUpV1TfNTbvKeVHXVH3Ir+vm1Z/J/BQIdJnwnaS7onqmuelPwdfESp4epMARoLZdC/0JpmaMoCIZFF7TXc+1mxReVwSombY1rYtJClSAsItQfgs0EoCoSApe0Db+FlcDpivCjdpib3wyx9asGBYA31WaTEsBXKVL05VVpbtATP9mvu/LXxmfFXXl9SPw4p3h5xdTSc+PwNaw+m4qHZUXmp8C2wpP4/NyI/muxqQNq9JTbjSV1uKz5WHTkDWND+LADX/p1l+CG+Jq6bRb1oBXHWiIMP0Q4hAVfYh0el7CGOH4ddpcxQC7ftlhmso9DQj2JK7VcifRECcArXGuPQgnZ5zho8UpR1xhS67TJUKuGz9wy43pvM47HXpuAE8a/4IuYHlJmTin8p/C+AEv3h8fxpt9gHZnO15vb8Yb7HW0XM9YODQONNwRlABPIPPEMISITGiESKOsDavtwrtlrYdSoO0BN074KUMnyvbp5r4HyNeh/Lgj9WOOsv+3P//L+G9/+/fxcG4+3j19Ht9//kUM0Cubh79b1Iv7d27H3Xt3ciOEn04/HjyLdxvvYuWHV7F1tBvHo+Td3HQsf/QwPvr1L2Ph/r24GB2OI/gaGh2PUeKAhdjwoB5A/eWLV/Hl51/nmQtDAyMxMz1HwzmMlms3/hiQJT/Rfh2OGiYvnENQ+KUkuQnC7nzWQ36O69rzdCmaWECJRS7IDcB2+MItxsoo88MLjH6s924vtw7np/DVbp3kdWIUk7v4KIcJ8pQjh7Wcm7FBE1sOAfJ2MFNf4yV4cv067zFll8nyC7VhEHhRRoDWb/vv/yymKmJF3iqRwHGegFj3xq6bbqWVym8ympUbkAVYbaEMUmEIim4gaNQ0TY0z/i6xWlq6fbXb6uHDBzm+6r1bW2/fXsxhAsOxNVRjrS++tg0AW3ntuOo+BdGMNA7dy3eBRqXP7orX3rXB+WutVlN2padra7rufK7/AvyKs9x27XLbtW9SutMPZPg5Xp2FuV8Q+u4qDindkYdS8dZ11yXdm18a+TVffK7phqOpMDQ349BP7r2nYHuWQB+ykm/+9QEPIiiXQUltfBPtCDqBhVOAOIn8yG22hO1XEeyFOolxmnljmg02q0pqs91VHC7v4g8G8QQJro4PJ3k9gJwdG74gfyBnnVW7cza8eTR5La1GDP8qwEooJ/uQVWrTxCzIC/aC/jiasNq6X3poZyc0zU/51vhzWzcMr4D2gJNJtjrK1qiJQyk7qaZfwcMNIr3pqdwscggQbW9vATJOzqIFQm6AuEfd6M1Mx7vN97Gy+jZ23DZtHlLuxobHYmoERcWDc6DJIcD/BADcO4qDjd14/3YNWs2xS88Lto5mYwQjU4TtPMf84lxMzkzEOMB9cXESmxtvY33thzigETgnHodpRwacGBwn3c4BoNkDxu1A8iYD5xiyA4GsHR6wq08JwPIa+fP8/BxAPj3iHr5Hkev4CDyJQwgFN36wcp8exP7Bbl7nCgjkKr/C+PEZ2rHjsGqvypMyZX4KvqWsXJVriWQScBbPHE6EcgWCZQycswHI+R/LdNrUY+jPDrZVcDVVwUyYjNd9e5bpSXPtp/8A09LT14SQmuM5VUHViMbpQvXoxtjtd3LKSSoB1S8IXAPr7dzWqnvDFxBccuWk1crK6zx31U9pC66Cri2eACd/GitR8db4+3H6rgCDa5eo2AVR2JquO03JQSpz5R93WbHI0K6GXXxoKrwK03e6L5Lv7r3vM84Kg2jzGYBmo1Dv2yaMdq0xdHmqoZvi2fdXYevfQs/74r/e1TP9C8T1vkzd17NKd8pd/9ynfoMNxxbpBrRUAMH2PIG0AW2BrdtqTwmvQPbCrje9jUsq7AUABLvEATmLnbAED1LxkWDZf4VthfNa56XN5olVENykppVAqzPKpWm1IUvQxaR2rjz5yw9Ucm2aXAnhwTKCrUcsTqOVzowBaPY2eO7ohMMEaqqanKtQM5I9ZakygkZX49ttbJP3JDAbKRw6JJI788boxaAl99ACZ9Bap+jd2X3+/Ksv4+vnT/MAm8V7yzE8ORHomHlKmeuE321sxMbGVpztHUagfQ7R/e8BtDNjUzE7PhXTAPDlwUmsvX4ba2/e5nyF4GKZzS8PwyssUGcHcvLs7n3q5YN7MTNJr+/0IAYBtmHSZH9mGHAdJbxh1xcjbPOIV2lsbJFok6ulAHnnRFofYHNlTb+HcUH854aLWGboFczOTscUjY1rru0NqfHu7+/B47HstXIpnkCWvyN4z+/DWfaQnX4s77k5BI02tyErZ2SMo7QLYKteOMxzZh1McG52m3ju1xfc5WqETN2fyRihQFEVrzRXu/25IyZBkySTsBwAh5kcm5FBpY2xQtrFd+xUvybUsBx3cd2qgPrxxx/Hz3/edly58+rx48cJrg4XmFWCqjP/AqrA6nZWT7daWVnJxf0KWXMlLGypnmuyMsJrVUpJU24LJGzRTE+uySO9XZCRCqxuxnEz3K47TYXT1fq9l3R7k37KXL/v85zx90s0pus3eenHZ1xtW2XjTXMVB4+KD0lT77rPu/waTtlSxVuyr0YhQ7NPLNDqJsGW//hpM/TNPoMHR/PUTFq1A2gNlxAuiYealJRrdwGhC59zDRMmFHeSscA7vxZHo2QiyWso+cEH7/DKI2NpmqSzzVfpUjAZcjO68VkuXOjTEMyOAixqs1MjgBhlvIftRJhjsX5LbITwhNuUqNF7n3VHAgywDTln663MriQpTZrIrWNO/BnOBIB+a34+FucXCOoy1tBiVzfW49Xqm3j66kXsHB/GB08ex2Pq0QXhrvhJHnp4u7v0+LZ3AdNDtNBz+BmM2d5UrlzQlmcbCE8je/7sWWy8WwM0B3JjyRla5tHhLvl6EmMjQwmAD+4vx1/95c/iF588idmpXjZAOZQ06kQbgOjYK7z4zbSTUz+xjgbqAfBZDgCwczRuwvOIxiIKDe9s5MEbgE9ccW5EyrXbmNRO6QG7IkGAdGtzrnxRUL5HZi7fE4uUrcvrzE/Dd5zWYQSVgFwrm/FJcFU26ah6VddFvu+agYnx0R8/+f818G7YiexkPvxSaR2Ta2BrQdH8iEETkQwJyn2AnaDb0Z9MUmjzCwtxHy3V4QHd2vWv8cFGTmD9+NPaFW6r4C1sBViVv4CnAKALCpLPk1d/HQH/icGZlcmZUtdJugynCySVzqJuGBVvxX0VZ8evxucFtl13vjedlVapy39RhaWttpiVvx+3tsZ3ZWwwWp6RFmSXLTjp78ZluBVP2WV8X1Q86Kbc+Ty1aW3CVsq5RKbfCJM7KpL5HK4TDC/wm4QbanTajqMKsrrRvWlTaxyBchKMkNzwMHZ2GeOAhRsiXKfret0ewDRJwO5CmyTcScJzja6H30xgjw+jfaKZteMczQMjkCfKjOkyTsiHeZXvSgbappv08mLAdaaqyAI9PHn+AqlN4Hed7Rnx7QEUa5Tld5TlteP9WD3CBnDW6B5vAjQeTH6KlnaOwuLB5pfwCSdUcHggHU1bdoiCckg5cdvwNIqJ24gds7R77Pm4BwDW3tlxHmjz3cvvcvv30sJi/M2v/1P88snHcX+Brj/l+HR9M1b+8GXsvnoTSwDrk7v3YhmwXpieikk0ZSepLlFNDy9PY/1kN94d78Tm6X7snB3GIBrsB3/xJD765V+gOS/F2DTAioZNZbYVALjRgjf3Ym99hx7mfqys7sWb1Z1cq/uOePcA+TwpjjJiOXRIhNIEprSNNFmuoFZOLceWGDV8lZ6m6J2BQThp5Rc5qZmeqmUiL/NKsh5k5mLbcyJjCMt6Zh0mTOusZf6Usooi6LI6nTVNW1/NT7e836Sb5j8Otnom8DLt0n8G7GuSlQxbiV2a4Qy13WFahn4MunaWUCBVS3VnlRNWUm0S8F0Bi8buSQFsCVK7JrUKXK8ARWFc8dGvwEmtshf5rExXOD8Wkmm+Trb+yq5rjWGPOMDfT3d2HToA3QXVSpemeC53hqk7bZ/5XlONVb3TdP1pfF7hl5vkBdk4s8tNFtDs3sNnHoDSiecqLLzm+xt8VFiabjxFdr9y4g1T+SFpdGu+GqbPzMPiy0Jt+lyekyf5WyHSXwPb1GQl8kvAVWvNaxjN8UzYxhUVEL4Bs1ph4IoDAXeMoMaoKKNJ59AZ921ThDvQ8tPohCngTiOT3PoLTcDLOM/yWFzCN2XZEHCfaSctysYKnumVF8VO3H6i3AY4P4yoT2p3rilW+4SfgQsBl+dUbBKdy8Rc/rUr6AK0P+wBPkd7Se/QErf9AgSMHMOXxz2e48cvQJgbgolrbvPsBmJzGMFzcKcnenTdJ+Gjge3h6XF+dueQ/sAuwPt+ayM/ee5ifrXg+anp+PmjJ/Grxx/H8uRMTNI4DWzvx+b3r+Pd85cxeHQc91B8PKR8wcOCZtBu3ZE2MxG0ULF7ehDvttdj82gnDi7RQMcGYub2fDz4+FEsP/wgeku3IuZmyAyAl7yIY+uxa3MjVtd24vOvn8bnX30bb354G9to1n62PZWYsfFstLLu2/u1biFHy1wqc7ix6HbLaGqwyMGdZiP9HrK2mqoH1u+6qsgJMvLODB11UpIGRO20znrIskvAVa6UMbmeVGVeYxkoKh66zzTlljo3mMMI7d7Kpd0SI1XF6lb0SlRbo9oqRrnTTUXivbOHLr1Y7J8L4OaANqZ6N7v9aqwKQ38KVGB1CKA0VyesalOAJ1l5X9tKK2EVl5XWSu11JdZredeWKl39pKSbCuemsExXShtz7a9Re9gsneEhx2ZSLv2xHI1ui4eSYfFR74uKR0kjD93nXhdvTf4tnmt+r00966ZJc8Vy//6mvzLlt+KQNMVP8VxG9+XnR/H13VWaumF23VTjRwjZpeftFbWfvOOOX4IKBHznGKd2uwfk0O6K8jPbTj5RIRMc4SGHGswHNMUBQPEcto6pdCdoRmfZPZX/JlsrbZvYotLKI/dup61JmxxdyPvGXZvEwu5TTuilU37KRxkaBrZjrESU/t0MYfij0NU6YK7tCwrwvnfB/aWKi1qbYEV4LgvLMp/kjDo+UGbMZJVp0+P6W8HFYxrzI5T8xnA7C7jemp1Hix+Ng72D2N3eyUPFt3cEo/1cKzzUm4gLgEg6GxuJ7aPDeLvxPtYA6V0aBSfTHHudRMYzQ6OxMDYRC8NjMXyIIuTyso3tuPCbZtjHnvFB3R48Pooh+EKoMTRFl39+MuYWejF7azIWl6ZjAXt8EiAdIc2DKFNoyydnBynsQRqcQRpBqX3XDY2fnotHPwpD5wjc84aFx4EBG3dHx13PS4ODhnpwgGa/Ry/YlRDIX6Wi5Kdc3MTg2K50BK8e/ena3cy3zK5WtvXbertE1S+ZWUZ5Xr1AAbtRXZ9a3oZaGelX6PRuwYBaJWgAoRsDtyXXcwNZorEw0ioImNpl6vAVybV+M7SGM37Uj3tXDaiV1qx/kUArwNZwgPGYOOOXH/1I8mn4xlnPTaDuNJVQ3+VSkXHPzGyaiKaGBaSWtubvT+1GyLLZZskNNxoziuxPIMj7jpub1/8alZsylbGaAuoy8m16ExD6adJvF9ArLMMod9UbbpM51wBedhlDbNplMxVeUZWTMoZtPF1edCPJT9d9163OcdoIcKIoiS7c+K6f/gxSB6SNSu15AlKOXQKm2eUzrGTXNBAOv9TgCZhcT7DKZWKUXdfm0qGNKUDJ9bhxcBgXNN6jVKoZ3M/B76TvCXeaSngL7XAeLdG9UBRKCxdXMiVPWDYS8JzjyGRRm8Djnsd9aSQ4p2bEw+EkvMivaCw4mHDiVXM/wd8B/G6dn8bqCeB2chBvj/Zj9XA/3rsJAuA+MC7qmmtyB9D88qsQ8Kogs6vchJHs2R13mZMgPT46npNlLhczTywX1jm/LbcDwDgkp/bnBoCZ6em4jYL0kafSPXgYLhBdffocLfc7z/eMHrJz/fJybzLuTc/EHer40sIsPdSxXK2xf7ofeydoxke7cRAnMTLbi96d+ZhcXsjNERPLt2J0cS6GZqfRjJ1nMVcMeiuXjL188Tq+e/59vPr+DZrubor+/Iz0oQ1fYJ+eXMbxEdrxsfq95d6x1tbAKk8VnzbBRS9Y3ECDtzxZ1mzYh0eAYSfQsnFqMnPs9/SsLTdzlYV+7Z142HsOL+TPLG9l27Ffy5nlXVN10hUM+s16ZxnGWEYzP6x8gpKkKbBqnkXrKjb2etAg0B4F1kYexdY+S96OD5zLs1mbFtvGWitTbUXqo4KltcqUfgVPx2ytnGq2T58+zc+zuHKghhFK4zVxNewg0PpcOxPEO/mrTQTyq2ByPR5+U4Dct26tNfvalNC08zr/SLt2/1nXTddYmVLjuWFu+rnpv/usaxoY9eXOe3m+6aee3bQ1BbKSeWlYbUKnuUlX2n1qt3/KR/dZ111dF5/Fq8Z38mJemuded3m76VagzaVMvIZjylufLKiAR459op2kJifg5pCNthpJa4QM0uJsFmg3JUF8PKFLekAX9DiBd4y4RrHdiTaKBjtk403ZmkADmUE+c/jTnoH3WQB9jvI9OzKau9FyM4Rhy3fGirEF40EtRTvvA26C7ZUjywdEcgRaz8Md0oGkZ9KF2sOlKyj0e5mAu4m2vX52Emt0+yV3nL0HDLZ4vo+m5/kKJ8j1XKCG2nI34jfolHHTfj0Td8xdafIONl2i5Z0duRWVOiMH1GPjdbjBWXmHHPY89B0+ZlGSlm8txv1bt+Pje/fjzuR07L5djZd//DL23vwQvaOTWEROy5NT8SFuPPBmFmB1C+/gCKDIz2GFnYvD2L48iuMxeJhBo701E/MP78TSxx9E7/Zc+GUMT04bHsVvb468H4rN91vxw6u38RzQ/eKP38azp9/H2rstNHDnbMQoyyG9jmHxZwoMmYbf+VxXu7O7HyuvV7IhUYP1KEzxYmKSxol82t11qecGuHEE8CIjtHd3jfppfXHBSXTPgEgNmMbd8pRlzPKozCy3FrAipQ3/Oc4L5ZGYkJ7aW5xNjvc3NfDQn2MiJ7QKPtTRqONXMCqQOsbqMYF+2tr7nNUjIpdmWanGSIxarN/D8l6Et8Vwp4thOEa3DcD65VXjc22eifGYOMFUP4Ko4ytWtFS9KeCOp/il1ufPnycAu8pAt4KzQCLQ6t4K7XPpejihjREalrYCEATapgirTTMFBM1WkF43sj7YmiUw5IO+8V5LombdBNsfue2bH8fzp24EIp91ybR1AU2+TUOXKi266QJtzpJiy2k2lHap5bgf1pXJuLD8tYsfXafpe+nyIaUbTD03IAtjvpc3rq/c5L/rtFyFr4aRuKOwmxu7884COzhplz3HJgVcNRkcSfLoZgKKUZJ6jqXXrBAsXI5kA2v3zu+ZeSqYoHtJmRlAmx1Wk6PM95DTFP5nAPUZ+J5BTh5PmMc4kvcC7tx4L885EKgHCTeHD+QfoDpHoTrzfANQVc3WsxsaDy15pid3vvHQg8dHUqvlTZIJlwBdKrUkcHqC2B6NziYNxjqgsA7grqLpCrwbgPC2oEtqj/HquG9+wgfyo5VDNBJD1A8n5HKZFHJ0FcQEmvSQCpTfeiP9CcqZBwRCHjg+foiGt310gGbq6gBAl3imJ3vx+N7deLS8HEtosgtoe0OHx7H94vvYgmJvP3sECyhNj+/fi8cP7sfsNE/IuLPLszi6OImDi+M4GqS+jgD24xEnPWQ1g2J7ZyY++Phx3H/yOIbmFuDDjdf2kt3VdRl72wex+XYzVl7+EH/87Ov49PdfxEuut7dQwo7VVlH6ANtRgNpP9vi5HnIIvttONNe4nlH3zQPX0AqmbRK4jw9unqAhO6WhkVwemdmKO3tQ7aOUNGj4V2NWZO0fRtHpWNN/nu6g7GH0nflcEV866zqJkFyTOkG3wEX/rgrwPmc0zXjAzgMYTICBZyHnZ0XXndqsQGvrIQgKxoLuBOE6JmKiHXP1o4IvXrzIyD3EWAD3m0u6dyy2Lc3aTT9+JPD2naV49PhxLs7+9NNP4x//8R/znFfjVXstkzxBBQCSFToPlKCwel3AVG75S0qJ9c31uz5Rebr3XTfthj8qjApOgm0Jt16Xu475t57Jp9fVmHhtQZEEzwIp06GbSqvufCfQdsFZ14ZsHjqu5z5wuL1+36eMnTBqiMHwulTuNIavMd7kwffc1/sy6deQ+8nN9/5RCNOlYWr7HgFaEZxc8gOLeG1dMMubQOvYJshV3fFmG4bu0lmSYJuaHeGl4ggAugnAhn1iwl1XlBk8HB/sx+nBYW71zW2+VCK1W1cqoEYAuMN0lQHGE490vMjPqAsy867vhjk/o+7EWabcSqRGS1y54YIyY9w19iyTOYMOJdhCTmhlueFtOuY6QZd4U8MlnxxWOOaxqxW2Adf3lGVXKqweH3B9FBuAxA7A4M4zTxo7o2vsagVU2Ril3o6ibcqhX/XwwBVgiMZiPE9CU7t1ZYAHtXhOgJONbhH2Kw02FgcArmC7hQa4DbmJYHpyIuYdXqDO3pmZi0Uwws8UTSCfC+rs/upanKENjsCTZ1LMA7b3bt9COVPbBJxp7C6HqZOD9DIHjmJ3cC+2obPxixibA39uzcc8PeKl5Q9j9tadGJoBeMenKRv0uE8u43CXBuft+3jz6od4+d1KfP3ti3j+4nW8W99GgTuMw2Pqhw3xkODoEAGZQubk3BJ5m1qnDTj5b9kE9jJvbIwE2DPrGHLO5V7pjjwjHcMOu5gf3Lf6ZV2g0JG1WcbJp1YPDRPhZbj570dm6OPHj34rUN42kXfu5DZWu/5+9tpJLbv9appqnltb2wmYrl31y6tOWrkpwO55MkaEGiugAOxnXtSE1Syc5BIk9edYrWAh0Bq+GxJ051itn3YxXLViK4iAOtGbyHvXyjq84PCDmqvAXuCpURAKrMCm7iXdtGEFAaqBRwpa698yoiimub82fZhI4ztnmmuxf61EKB7qutyWffN5977A1vRp6rkmCwqy7qZbIK60eu0zjSCbs7IAbW4OoTDoq0K7ird/X6bC1lTcV25v3BtXUcVd18VT8ZXP+nbTunFHwfY6bQp6UWq1hF9abTZmPsKtY5FWoCTdG5bQhpMs7xZ8ACi/Mgv4jPXGYnJqMnqQxzmmeysd7loZsnFWASQ9SMhzvE7I0z2AaM+dij7HnQAooCuBtlKC51BOihmGYksZNyBtICv/fbv/LEPAn2JOwLbymrgWcj4nyJaO5BEi7szPPrmOdhSNy51pNqJ++8ulXy5BzINbFITAgBzlxWeSN57D68RgncebW5IJgwiUYspGflR6Ju2ZUtdM0RGy2Nreibdr72JtazN37Y3Q9R6c6sUAsr0AVN+DFS/X38Wbja3YoNe6fXiELInfDQzuRDMvuc/JR/gfgr+D97hdWY09wPR0fTdON3bjHI029o9j8PgsG1Ybg9nbt+ODx4/iZ08exYcf3ot795bAqmnChd04JW2nNBxoqmcHaKuHcUxPINftnktHcewzegYHB3uxu7eDgreb38lrq6aUkznksCPyIV4n1sSe/DoJ+JRKJ42e93lADT0j32eZxr+UdQLyp+2zDPt//o//fnmGYwGzJqrq89V6siBacQTMmoiSNL4XFBwiUKtdBlw/+eSTJFcaCIaGLcA6BGC4grZh6taNCA4bCL6Ozfpe0o/aruO+fvI6hx92tuObb76JL774InmriTd5McyaVJNXeTJuhwpaxW/8djXAbJn6poCla+e1f1fUf3bzPT/DQ6IJuPW+a2tu+i2qZ2UMy3sbhrY42+5QA66Mp2+6/n1ebrS9159yzgYGahVPkOoXhr67sstUuDdJU+60u6QpN2WX+an3RVemf01oWdG9ykkM8tFhD5fUubrAakCpFRHb7DwalWNoBJBhtF1W1+R9gocaM2H18oyM8QTrQ7em0vX1E96DhDdEpRp0WAE7z9AlthGBiq7yIOV+emgkJ8tujfdicWQ05glvirDz676gqEus2qe74UOS10wLZc8K2E+XwOo74TiHWrhO16aDPyCVf2j3arjE4U64c9LvDjnPVti1LqB9baLVbgIS2lvce5jNPvEcEZTDCoeEdQx5vu6wSom9QPiyjAoO1nfrjcaF/I5/m1eWIbeZ+k45ObE9Pz+X8nRFg0unPIfAw5n8hLubCty4cHthPh7dvx+3UKAGDgGize04Amz33q3lTrT7c/Px0d37OZHWG6V+erjN5ECMTZHicfJ9mHj5Hdq4wZs7/6aJdx5FbBYcmMaeQCkcRDlDk4sYQ/LkCegX716txOdffR1fP30W3z5/Ed+/fhPvN3fg8zgOj5yrcYcYoZO3TSsl0blUBKI30YYIsdWKyft8TdrzrFrSl6uLBExLpw2rLvirclx1zfKqLdUQq5EJuNoDP3vy2LBT0FfCFqmhqrwaA0q1vO+uSFMVdh6B/9Vf/Sb+5q//OocVfG4Yamgy5Hmuv//973MYwfe/+MUvEjDVVCXBRZB1skxgt0BYDkcRrK2PYPvZZ5+lNm2Yujf8GrPVmMCspACMcQqq1SUoowx+yhQAlBCNOxe0d56VG01dW1lsrZvO2MzVu47dpTI/9UzTlW+9z0zsZ6x2+THtJeuuHNKtlQ0yGY7R5aQIbgy54ujGVabCrrh/ytS7LnXNT4Wtmy7vZeS73rmEKTUzeSetanHZWBgWwOjMuhqt2oeacRqCE1yHqPh2/Rxva+fUUnl45/04WldpaC7zOe1PEl1ABBaDgLcAS8mJMfy6DAt1KMHYoQNn3+fgaZFKvkhcju32CHtc4t6jD0eIx2G5IYefkPIA5U9N1maEVPY130ZXciAeu7opJyu+XWDi90u+pkXAveCZ5z4Ij/vIaheNausEsKWrv0498TCbjaPDBOADyvvARC9GqVuuWBBwL5CpY7jDToLDoxrtSdbzJsfWS3BZmY0YBD82cm6HnwMoTcHa5nqsvV/Lj0o6lmud9FjHY67tio+QlBnie7h8Lx7fuRezoxNopSdxtgNIo7Vur7zNU9ke3rkdj+4uxeL0eExPAKo9esKeiztBT24U5c41xRdn8Z4GcXN/L4bplSzeuxOLH9yNmQf3YwpbLRqhNaIRDBqFXTTNle9fxfNvnsbXX4MVn38Vz76jp7y6HVs7rjIAxyhGiB3gJWuPESZg63bhkSHJcxqcL7okXfso1QeZb34Is03gKgULBf+vi3Q2mrnLz/JXhOz6WXtVJ4eGLuO3V8cGImALol0HK6iV9whhqmJbPgxUELbVO8FPjoMQkOcCuAjZRccUlXzmIcW6tUBZwJ0kswuU46e8t2Dl6oKDQzJzNh49ehx3bi9lJXMJyhotosMJLj6uzQ+Cr5qvtmG7ALk7HtuGHHqpySkN+W9dzA7YKoFrK40Fvlv567r9twLkBaYJ2bCuyPf8tS4emWILyXWFKXXvNf+erWnpa5s2KrM0Fa/PWvoaee/zMtcVubWsViTDykM1cFvub5LPu9QNv0u6NfwCfm3vizTdcMvUO01dZ3gQT1pXGE3LrrBd4xz2EDB5a3csP00C5afByVekk4eIt1n4S3QjrvvuTs7t5jWlIXmgEmVc3lvWvacMO2aZWo9O4MmvRUhuHrgUnMbHErDQ4+KIcP1KgmN7bVcT5S/DQxsnCe0shEZ+vDGPgszrBrqZEls+wNghWskx3kyHvHNf472EetUF1ZaUg+XRuphlzhrHQ7V8GyEPwba+CtogBKB4Gu+36Dm+p7dKfXOW3K2plgE/teMBLFv0ZrfoOfrlh+wa87wd+IOGrBa9uxPrW5vY23GgNku8o9RplaBcvwwvOYRCS2LnzuMW9+kR7IEJx8jkwmENv0CMgjU8Mxs78Ph2dT2217bifAuFavMkBjbpQWzTy9g7j2FU89Hz4ZgcGo/ZiamYoDyc0pBsb6zH+9U3sb7yMvbXf0DGhzHeI50TCGQMDZtWb3FxJu49uBsPP/owPvrZg3iCPb84BZ5ZD05iH013d79h9NhYm8ewznrvAeT78KwW7KTYZG+arG/bidtWbmRPWfTePMg1sxhLrsXL97jKPMrr/n3iBzTwwdIS5ZBMJTYLopWmxkIFVQfX1S4cW3Uc9owMtRthS+wRZAKclSZVbZ7Z2hm+n+T+zW9+E5/87JP8goFhCx4CbA0bqOkK2H7x8/bS7QQrhwMEhEqgAOF5kq5gePu2jRV7beU03qr4VniHHNrpYD9+btdOpkp78L7ASMH8lEkgaH/9fz9tdJYdEAv+AIBz5akZ4/spo79m2kXG1zFdADUvCtTK1PsUtrHiv+vO+5Y+fjrhXy6k104vLb7iT7uo4q13GsPqhlvXN22p/FU4mnqnu+Kz6z7zE3c5ZKBmijsBBQfqg0k5rpvplvDDz/e54iE1WShjM275Rz448WmOdQKYKhKSYO44sMfn7e3sJuBa6dqhR2rTdgv7Swhx78qFM8rdMJVxgXCXcLtA3LO4m4H8/Mz08FgeVD6BJuTXDdyYAFxTLmDIgWcrrGCKhiOY+aIt9bLCCga6U47msw5NCO/hU5jOHXRo1dIZcZ5xf4g8tqlzG6RjnXr5Dk3wPcBEDYl93u8hW7XgQ8vKKA1Yr63LtQctuJ+RluwuG2OmvQ0ntN1aNio2JK5mab3bPKiFdPHX3KnM4KaNs4sBkMoZtpq+471TruKYmMzrERqF862dAN2jt3sQc4DyIulbQjtdmnNn2mRMzPZyZ9r47ESMTtF7pb07RKc/uDiKvfODODg/ioHeUEzeno3pO4sxs7QYs3duRe/WQgzPLQaamYkBq05zk8abH1bj5YuVePrsdXz1zat49nwlfnjzLjbWt8h7lUXSck4ZcqWL5UQ5DAjCToohHz/fc9kO2TFbTHeOyUpZzloZzzJrubH8OHSH3R1WGvj4wQMaeTTYHPxtQOkYjqCVBRm926/APvzwQSzfuZOF+hC3Vo78JpJdk5GWCa6H/fbbb+P7Fy8B0NvxD//1H+KXv/pVVm4B1kri8jDD3URDfbOygr2ZR75ZkTwTwQ8mOrTgmO/U9CSAvBq/+93v4inhOhjtBgXHYvMrnhRqK3TT/gQlJEHYLuL2vASf+0zedKcmbKHInSMOM1CoLeQlLP0qFC7yT1nkG9/Xu7Tb+xQ2r5BlH2zTRcsAfgUmmpvXLcoWd1HXlPubIFYg2wVjje6sDEUFZuVWdx7fl9p3n39NhavRvklldKe5yU/x4PMugGrKfz0rN60Qth6ApEm3ErJLXNKf77iwYAsHaXdlq3/yN8doSddVvPzSxn0OO5B+w01tkLhzctWlUVSmYxWKvb3snSV/hCXYuWRK8HFyWD8XDjugAQ5SxudQ327hZgFyXa5DCy4Nm3XTAAA9Rfies+C6XNe2JuBCg33AzQqbYItt4YFSC0riH/4E1zbpSsNKOnLiTr4IfwBgJ5MhQBf3B5TzPfgTdDdJzzr0FuD9AdqmvLvN9wz3juWewENq6HTTPeZF4B2jNzjq+bkCLXJTFvu7e3FCHVIbt4dhV9ozF2x4lGcN3bVhKseZETH3zq/YG7UOWu543Bo6wh4doTEijDm0xRmBDRVzYH0jxgDcOWTmSo/JcfgZH6WHOgZmAtTTEwnAM/NTNBRgzOlBbO0Dkke7uWnidOA8ptFmlz5Yjvm7SzHlEaqL8zHmmbwz0wBvj57JDFyMxsnpTjx7+X18+c2zXD72u//zeXz3HE15bT8O0KgH6VZMuDmCBu740HFrjzoie0ZaOVM2qRJY9sgLE60sTLPXbrrJ8xWQl3JJ7LF8ttY2Bh7cu5slsxXoVpkd29PDNN33W2ic9+7eiyePH+c3t1yuZcZYMLP7ZSHFrSAqgnvkmutmLbTTdBnGcOtQhNsBBVSXcFmAM85+F86Bd8HeE9MFWwHcJVt7+7uEtUdl2A4/zDYD+PplBTdfqEUbXlYQ4tdY+Ry+eAHY59jwy5c55NDSJXhkkikctPBkupXTMHKmkGtbslbRBJJWeAqocgBdoCKOHAtEfjkDiaZv6zVOoR113zrPqusvXzcBUOoCjO50L7V4GjBJZRo//bwhPv100+297zU+N642QUhlxL29Bfm0ntsgdOPQfabpxvMyhtslTcUnea2pcLrh/b8afWQRxq+NQsnKWAXZ0iY0CbSQnpSLfLT38MPz1GBJv0pBzjTjxnAbfy3sXEPpdYXVN8ZheTHcNq5JpYOcQBslnyaOT2OKMGdAxznK0jzlVQCZd6IYhWGGsjVN3JMDw9EjRZb2YVAzd7JRGv3Euhib/zIN8M1zYu4LQW2XPMevcOUbh0myq657y595j23l96xet+K6KcBP8Wyjqr2i2/98Yy1WDw9Syz2k0vsp9WMq/hl184Lyegmd81zATi23X75smFyi5opsz1kYV05yx7s8lCXz31plE8h/+e/zbWMh9GQDIZkv5h2JMGvyKEjiUetfnJmK5YW5/DLy8fZWHKB4OZk2fHKem0gWJ6fiDore8sJC3F+6FbfmZqKHrAeN71ww3IuDw53Y3YewL4YvYmphNuaXb8Xs3cWYu3crJu/TY/5wOYJngBHc0tDwe08D+3ptPb559jz+5V/+Jf7w6Wfx5vlm7PxA73wLqSKGxEiMPQ/TpGgQNaIfyUUB4oif5fGbZg6huFzW3rWmcCOVAUgzNDo68lvHbgQcTRZ0Ei94CrYuyXLSyqVhnsDljK6VWXcJLLScrZA0QOCPFrJ16a3wuu0HnNpkdvURWAMgCrpaMQXHZ55PO0kXILfX8s73nsc5Rwu1OD+bWwg9sEQNRQ3V4uh4sMvU/LKtS9Uc27X7sOkYFd0+u0MypRarNuMYjA1JAcU1UAkyjVVvr9+TJkXTShMxYuOQx/AgGAN8GbZaPnwrWJxYeQsslJVUxrCVXZEFXLuAS7fFWz3TFE+aCq/CKrde+6zi9N5xSyuIjUKOgfbf3TTXab4Oq0geb9LNuP69cLWLyui+AaCNmLIzVxWhjV8LT+fNX/OjMZaMK98RtvmUbvADNblD9ct0t7TrO8cXEaUAXaCg9phjo9ht9pnwjAK5WWHM21x1QAg58ep7bgTCM+iUcE547qYgP66Y4AWlYiDzUMbOZSq5ZqUFyfs+3427RhpiaD/96xDjO3mwNObn0CBPOxPA6K8lMGpMq71Ot99al9qh2C0U0yX/ptWhBHu3qTyYp/DrQeaNiNs0UI/OabSdTLwEzC+kM4h6mMM6uunP3F+TMrAcGX6TgSRinJGAo8HL2Bk4jY1zNPLz49wVd4R83aDhMMkJKHd4dkHP1zNT0Lb3TlLjvDhGjgh87ILGbGCCxm2SXsVUTFyMxuH6drx5+jKefvZlfPa/Po0//O9P4/k3X8Xa65exu7UKj0dgED2RqZm4O78cTx49il//51/E3/39b+K//N2v4je//jA+ejgTYyPHqTSS5CuZUeQDdrIsk3hsx+z9koS9IkcE2hJLJ9VzBRS2p64lzil/tEUao+vulSCo7YoAgdY1sHfv3o0HDx/E3eW7OW5bYFsamQVbsPSZ3QvJa8e7dCtzZ3BqgfG55LUF2kpSlbZAV7sdcm2Xn17AKMBLgt3doaYq+T0wQcTNGI4n18cY1Wxdi/tP//TPudvs/cYGrZ+ns3tkm8KAT8KnZiO+JrjGV1+76T/nEe+ueVPrzbFBCkF1b3MmFx4Fbw8rnqAhsBKeUgj1p6n0XgEK15oCM+3iQWPar+TDc69bw9TkWH405e5mOIZRmq3PlD0vchwyNzX0ebhpioeuffO6+0xTaar0ddNZ/GmKtzK+k0/dln3FF+7yef+Z3trwQXvns4rHMK3oTYOCdEQeNpm1tNa74t0y17TgDK6ZEgnuGxvNTnjkz3WyuQOMuIbpIo/YEwNE3Os0gcMe5cOF/H7rzDMVZtF+2uqFkZj2OdSGFqgXFB/3RzXsyxiSz0RQb5w84z41Km0eCVCZ69lgtDLYhk64T4+45coVCy4B2zg5Sq3WnWfvAUY/OukmCJeK7QIURwDBMY3ICRXsFL4c/zU+5WMjMNSnHAaBB1dkCLIulWuHeHPPr22Eg0cTYxhq5TyTV3A6CdE3OYvwGCSb6bwknX79Qk11BH9jtFx5Stspdf6MZ9Ao98rWnXuzKEqLk5NxG+VrAcVsvodCSJ3rgQ8eiQlzKFeH1Pfd2NjbjLfb7+L9yU7sDJ/FYY+yMjcRI7dnY+re7bjz5El88NHHcfv+/ZhdWkytlIIUx5s7sbm6Ea9fvo3vnq/Es+ev49tn38fKm3extX2QS8mOICdUEQVYB+UUk3hnjxnsgmcnCc3ZpjQ2vBxYmJ9NsK1CXyRQCqyuZxV0XfMqqFmJq5ALtFZk/Vuxtb3vdomrUhimzwSGAgfvNVXZND6yAJoZys+lNLnFktcOLTguLOXJX6S01vjaOKhZOlj/w9u38fXXX8Wr169zf7MLsW1pWvfRZUGNYDA1vuQ1+bwGIvloQxWCbeMxu53pF2YyrWp8NDZcjzmMgFCzAJo+CyMepUq/tuH7rEBQWWhKTl03yRfXNkBd4Cw/3bC0S66GUb0Hn2ce4f4KbFPCTfa+L9O9/o+YiltjnJVGbXmTNOWu+JR812TaSF4z/X1/kvfNP5R+W5rrnWRYVaYaqKaj7EU5lFDvU8Ps89Dca7f7JNwlb43lDMNL4/K6aZGS217b2QpjVzbgAE3gQ2CYRs55rgIAMe8YJTQLP9PYdWbuKMG6VEot1LAzWv+ZZIBHPgQx35jbpB7SQXOUIJsyQH59wM1TzYj3GH87AGoD2LbzbP34KI9vXD8+iC2eCbiHgJxHO54CCJ6vkEMUmW7yhvSk1pzXPFF+DkcB1u0rCcpKnrgijOQZLa5t7mgNhISIka+OCMOs8ZcNhqvqzgAlw0Op4pmbHEZwO0rwaeNHTX2YPB0kTg8DmqZcezCQ24JvQYv0tKX5STRcgHcCgfolCDcw7B3vx8bhdrzaWY+XO2vx5mAzVo9OYp+q37s7E7c/ehS3HnwQSwDu0vJy3Fq4Fbdm5mMGrdeTClWuXGb69NnTePH9y3j7djVW19zURVgrTvC7ZPXMncrUMeIlXLIZyZDmLEjkj3jRx5WBD+7fpYy1gmahO8OX5HVVAiuu4KutO98LqGqwXvusKpm2AVeh9l351zh+KPleo3uBpMBEABWs1BYdlM/Wn5bU9YotGcbvILxLy9oaXocfBF13mhmOy8F2AWO1XCtfVhgyqq1KgDd4yoqGranK61is10iDAqBMBFuLuNpl4zEHvpWqaYRPV07Y7dKtvKVQMz4LWQMX5VLgV0bZKD/tLtiU//Lrs24PoaVbPacZ3epG00CkAXGFp5+rZ9znhw3xY9iSpvj1vuIv0mh3efNat/JRafCZcZqWKgflp9zqTn4kje/L/ZXfvj9BF8/pLjVRQRRTYerWOQKLhGEnmX7d8f5qzLYfd3WRGzWZ5PrS7nPy8Ap0IU279gIZwrcTXWN0yycs0/DSDrUBbHHSw55Evp6l4HZftduFoQa2c+ThLH5yLBfeG+CqNVI+TCr+U77indlp2rkQuDRwkXw4/NFKZD8/lCHXyo2ajYY5nJrqEfdgQPuUeoLtYYLt6tF+vAd43Qjh+bkHhCbg1ieF/JSQsrdJllA+s0FAQIBtGz4QbJMff/CfACuRpgRe/Csys0KwTflht2ESwsxEtnzzZC4VFg//th4Zz4DrnUnTJJqsJOC7gYLKlrK2JzFFGu01LCDXO1PTcR+Fa2F8LCbwPw5/MwLwwlyMTI7F/qCHnO/Fa0D327ev47uN1Xh9sB9r5P8efFy6um96Im7Ti3/44HE8fPgwPvroSTx6/GHcWV7IIyAHhpDjxvt4vbISL16+im+/eR7P0XrfvNmItbXd2Nn1I5KWM8uW9UOpwXl/zbR5mZqtBaoqZSuE111+C7cVoagqj6bscqNdxnAEZMNVG5b0W7u9qsJZaQrIjdf32gKtX4PNSqdb4vKZKxGM10pu+GnI4Jt8SVkYSaSTIFmCFSzvq8Jfu2npzI/p9cPpkoXDiusJZ4Judk9xL9jmVj34cAbXceSuLJSB8Zg2GwPD8LlhmsYCTmVQ74qvq7h5VkBteh1CMe31rvxq67fiLFPP8NCWM+EHMaQcDKNrTLvGcEsm/xpp5KPWPOu+yogkP5JujafKVVHxmPHgLmdwtfWP3c2HHELogK2UYZNfgqPhKZsGni1cZSJpCmiNM+XRp1Yx2nPtf/1af62xEEY8JSq/8QWvAu4EclVjncJOsMWVNIuWO0dly0k0tVvysQHuaC4RS7Cm7NqFrq9CNKyiTOZ9X9bcZ+E19r5M+OtnIn786Yb48kwFQP6COnVGeT3kuSsSBFwPsPG4xjW02/Wjw9gAdP2qr4fdHKoNEoTDAMZnmGq2CY5E1s7fBWSRQdr4gQvAVT/woT8otXHD4RHia5RjCYTFiyTrYr6vXkfLP5Uky5SrGQgi/Cq2R0LakKRSQz7bI5jg3iMeJ+jKT8POAvJdGuvFvd5UPJ6djw9n0EytTypptGRDkzSFfi2YrsRenMXayX58u/kuvlx7E693t9D+D0k/AZEvY+O9GHLiME5iePQilu/Pxc9/cT8++uQ+4Hsv7t1fzpPFRkYm4TXQfAHxV+/Qfr+PP3z2ZXzxxbN4+XIL7feY3jdKCNAzNmZ+Rvxf3S6OHBY2RTgAAAAASUVORK5CYII="/>
          <p:cNvSpPr>
            <a:spLocks noChangeAspect="1" noChangeArrowheads="1"/>
          </p:cNvSpPr>
          <p:nvPr/>
        </p:nvSpPr>
        <p:spPr bwMode="auto">
          <a:xfrm>
            <a:off x="365125" y="-1028700"/>
            <a:ext cx="33051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2" descr="data:image/png;base64,%20iVBORw0KGgoAAAANSUhEUgAAAVsAAAEDCAYAAAHsFZfhAAAAAXNSR0IArs4c6QAAAARnQU1BAACxjwv8YQUAAAAJcEhZcwAADsMAAA7DAcdvqGQAAP+lSURBVHhejP0HYGTHdeeNnkYD6G40cs6DyTlyyCGHOYmkAkWLlKgcnGTL67DrlZ5Xslbw2t5P9nq9z3JaZ1m2LHvXsmVFihRFUowzw8k5IeecutFoNNDv/zsXlxzx2++9dzF3uvuGulWn/ifWqbqRF156Nv/sU09ZsiBqRdGoLa1kbWpx3r797NP2oZ/6hEULo5YsjFnxitnCzIytWN5KK8uttqHBDt52i/367/wXK1xYsW9++7tWXVlrd2w/YCMTY5ZMxGzv7t2WKCqygoKIra5EbHl52aJ6Rj6fN7ZIJGK5XO7HjhXrWd979hnrmxyzXKTAVnN5K4wWWHG82IqLiy26qam1U0VaYT5q6XTKTl44Z9//0Q8tHyuyQ3fcbouLi3bP7Xfa1s2b7fjx12379u2Wyy7b1Ni49XR1WaK23Oqrqq1x4zrrnxq1IyeOWUVhwvbt22d9Pb1WU1VlK8tqrR7Otrq66pW7sdLhMbbV1ZwdvPkWu97fa/lI3oqKi6y4qFgXmhpeYNEtres6J6dFuaKone29bldH+i2fjNvh++60ysoqW1Xl8kvacysWVwtTqZQVq4HxgkJLRIusqKTQDoiSZY1VNrWctsxq1ia7+uzM2bP2nsces/Rc2ooKi201v6LK5VUhfVJ3fY+KctnlJStULxZEI/6b43OpBautq7PR8VHv4cLiQl0jsqonoiUNVZ01Hc02Y0vWPzNm5Y21dve9d9vhm262QlGmPBqzymSZzc/O6Sl5W79+vX/vvt5ljY2NlownrDC7YsMqvLGt2e665RZramyxrp5ua2tfJ5jFLbeyqiaKgqIS1IRSbCEU+M0n1F7ReV1mVRUV6t2M8WtVB1boAUEr8tiH351vW99O31h5WcKqk+VWVV5hBTmzqcERm56asuJYzJbzq1bTVGe7Rc3l3LINDQ1bZjlrY7Mz1lJdaxeHe620ocISwmpWBf/J//uPzTLq+lROPVJsn/zoh2w5m/VKhhUGv2zhb698UYEgtKTrCvW8Zvvqv/yLUW212RsU/es//8POiG6sFRUXx6dstnfQVtWNE6Pjll1IWWkiKdrkLaeuzK/kbV6QqKyqsfGZSVtR95XW1dvCUsb233KzjU1O6spVW8wtWcv6DTan44myUhsZHbbTZ8/Yhk0bLS485ldWbCWnyqub2Vb0G8o7afXfiggSyRdYajFt27ZusQsXL9EdQYX3793RWVqStJOvn7CiCFgptqXlnCWKE+qKAnGqKKGWr6pHlsWxM9PTokzW9u/bbxVlZZaenrQpSYWFuVmrq662hYW0NTbV22OPPmE/8zM/b8NDg3bt2kVbmcnY9Wtd1tPdbdu2bfFeiqj8QlGySLzhjKcKFen3qghTIKm1KkgmVJ+66jrrHxqShFK9H3vfo53Nba1WW1NrvcJlIh5XxYtUwQIxh25Sw1fzwpEqnI/mbXklZ4VFhTanCs4vzFlbW5stLS3Z4cOHbXp6yuanZ20uvWjra5qtYjlq77j7QfXUov3eZz9nNc319pVvfMO6hgetrrLey8kLPjmJu4JCVR5ogNU15gQ+i6JyRWWFTUxN22I2Y9Hb7jnUWVCoCszO2k7hc2BgQFyaVmULTbJBBRVacTJpTS2NdsvtN1tVdZX19fZYY3ODlZUmrK9/0Pbv3WvPPftDib4tLk0qK6otN7sg6bIkuVpot9xyq3VnJmw8krWuqSHrunrdBq/1WmYpZXX1tS66vNIwFXXmTzwDpvlbEcV3bttuFy5dsOgHnnxP58KMurO+ziZnpi0v8ZYW6EVgu+2uw7Z+60a70nPNZqVMJmcnrbS8VMxZalu3bvbu3rRxs505fVrHygSr4zY6OGTzk1MScxXWMzdk43OTtmPrdkuUVth3vvltS8YSVifmvdR7zSbHJ1SJS9bU0GgV5ZWWFwSoXEEk6NmcfpeKt6bEG8sry7auvd2iB/fu7Hz00UdtQgdn5udsbmHerl2/ZmUVZbawmLKMNF+8JG4Jaa7JkSlR56oKr7DhQXUrjZyalBhrsK6u6/bssz+w/t4+6xKTtO/abL2zozYpzL/47Av26tefsey4yh8ds8q6aqve0Gw5US+rXpgZnbTN69Y7sxXFip0J0WpswK1avAEUqUPkvrv35bds32a33XOXHT972nbv2mWFat2MlMmsBPjczLylpuft4O79FskUWkNrvY2L0st54UkiqLqm3Ct94cJFSY8K27h+k8SS2aAa1COeWBVExkdHJcurrEy9sCz5tCRldF3n4oc7bENdq538+vN2z4GbLV8M44l3JBoLgeJapRF/wANMR37/L38zPzk/a9kiyU9po5qaGispKLKJ/jHbuGGz9V/vtUfuecD+9s/+2ta1dkhqLFvfUJ9VVldaTBqxrarJ/u2b/2ZNTU3O8TxkRrJ5St29UaItLTFYXl5u2XTaOT8jrRmRfbEqLh5aGLdXXz1mO7Zss/3CaEQtBQ4xSSh4D/mMKKNMKg3lo3seOtiZWlVXlJfYUj6n1i/JVsjZ4kJGcnXcyhKlNj40YjPi0sa2JktnFixRkvDWNjU02dC1IWm7UkmHBRsfmbCm+maLq1uT8aS6WGKpKGbZxSys45QtkOxF+mQySxZbUg+VVVpVfY0Vq7sL0Ig6tyweiiA9BJGYjB4+Ue0rsjOihx+6szOrSq5m81ZTUmbrq5otliuwArUQrC6LIlEeIDV5+dJlm5yYsmZVaqBnwK5cuGqL8wsudpqam6xRFlxfX28griS/aZSrYlEpI65fNTG0yhtVGVA5Uph00RgTtKrKklYoOCyms5YsKXUZXVwcc5lMYXwvlO0Sveed93e2N7XZ/NiMVUbiFkuvWkm+0E6dPOndlsutunY6K2MmrvPNtQ02NDBk9TX10oKlUttF3u3geHRs1DF3XWLv9LmzVirMos3A7eRsysYkp8en5qxcYg8KT0gBYfgUSsWXw2yqWEx6ABFH99PwAlU8q/N8z6LaD7/jrs707Ly1IjvFXNUyOsbEJLmFrOVS6oblvI0vzFjfxJBuKrbvfPe7wnaHHTl2xKSWbDmlQvSgiAQ9MjtXsGIVxSV27sIlfY/YvOAQERMvCpuNtUkpBTGOpW1jYsmy8TLbuq7N0gsLVlqalMKSNlVv6xJtq6pgRpRVbwkOi5JYSImCgom0la9IcUi0VJVX2QNve1gqtFsQQRDmbUrYlV1nW/fuspevnrZdd9xk3/3Bs7qmz3707MtWoAIXRYGs1DnGzYo+c4LB3XfdJTk7LvW6LAqrEaJk8+SiFfYOW5Ns6N/7xz+3mK67JjFZJ1OyQAy7IMZEShRIaXnPxktU0SVVvkCVTapX1PgXv/vN/IbNm8S9S9axaYPbnGNSCL/1+f9ic6LOiUvnLJeM2u0P322FpXH7+pf/ybJj8xZfTdhyZtkqqmU7H7xZDLNiWTFHZiUjZstLfi6LOUsEk0lLlpdZXFBs6Ru0e267177e/6r9/VN/Yf/416/Ycz96QRWKWIkqh6bLijGLBY94AkmxakXCekzW4htSI7+4qNIzZgL9nDD2m7/5m/bayy+LMSZsVlAZk23Qvr3DZhYl9GXNRSXyVhYkmvS3bcdOu6QG3XbggNVKdKUkt2UI2oLwubF9g3pnSp0UsRPnhX/J1gMNVfaPn/yC/c6Rr9nn/+jT9iu/+j/dwmtqbJZkWJGcrhC+K6xE4hIMIw5D0xMGBsORsatd+d/84n+17zzzfdmihVYrFZrLi5OnJwQjUVtm5o692+3kqTOSIjqnymzdtc0mZqctkpB5KIYa6uq1ew/fpnZnpBVjtqCC45GY3XnbbfbCK6/ZwNSY3XzgkJ29dsR+ZXG93fwrj1q2csFevp6RGTtmHVI2qTR4Va+pl1bED1AWH5CNyvMbiRMpLy+VEpFdW1oqny4t83DBNst/mxCFE+qWW+RBjIoJ6+pq7fSZc7YgMYYg37Jli3/PZFI2MjKiB6bt7Y88Yg3yQtKSGEdfP2JJWWdNcwV2YnJU3bwsU3TB/vi3v2iHR1L2r5NH7Ce/+If2x3/0NUFGJmVqQPaLXLICMebq0huVpNKYyRGJN35HReZOyE3lctImqE+0XYNkKurxtAybjCh3STIYrCEf8etoJF1UIiVCA8bGxqynp8cLx+veHCuzFpmp6/Mxm1mYtalk3srm8vYXP/imJcdT9u8/8dO2Ur5ir6r8FYnLvPQAWo46gGHqw3O94hKNq/pkdwoDamqflBkZlxzs6+tzlcixcOM3N4CpUMdH1aCU1PBjj73b7rv3PvvET/60cFdqn2rYaB9sWG8N5cXyxgvtxfSYfaHrrHVL7u7RuY27Ntl/jG+yP+v+un3mL/7SvvaN16woB7xStlooaSntSMWpFz2+KPsaM5Vj0dramk6wAbXm5uYcFnynYhynhVQ2ot9RyUPcm6h+t8h2+PznPmv1gsqQDJ2LFy/Ynt27LK972kThR1vWWWmxOL5w2Uolf1d75u31/IxFllYtt5Sz1v077acefMiq922RTH9VPSNJIiWEQZVWBel1epLnU5dl8Q7hhUhpaYkEhnn3c5JKcjFd7j6UvnMMuZJNp+wzn/m0N+jUqdNWKZW8vLQYMIOupXdKJMpK5GG8b77AdtXGrVwCaFWe82pZrd3/vb+wQdnSD2w5aP/y2jP2B7e/20ZKRuwX/+aP7L/97j9ZZWmlvBXJfcndmGCRky1CnZDvi/OpgHAlJUjIYOPBdAOkR//jpiAX9+/fZXfdfZddPnfJAyu0mEpTQXwuri8tLVMJMnHotmSF7ZXCeTRRYtuiSTGMHM+itF2TpnzPK9+22pZN1lZeb7s2b7dHKkpsurjP9vzyJ+3v/vxFS8smX5Tpml1O2JIMsIwkTMSkxgU9iCEYRjuD6gbiw7GqihMT+OAHPyDKy3CRnB6SE7gkrUNPABt6wDEue4NG0hMY2yXigxVRfaQubrOTc7ZpNW7F8VVbjmasUhVvTNbZkeyUFUneXpsatv2bt9pdRfV2ZuiaHX7yAXvun1+x5Vk1fXlcmm/IRuSdLy6J0iIQNnq06C0VPizZuWPHDncyx1GtTuWMNyIr1cgnlYXx+E5PIDsxS5Gfc/PzKtRsVorCSiptYXzMtiYKLaF+LCwptp3Ravl1E9ZduGLbKhvtz19+ysrUC7evllr/5ZftI50/b1/957+z8bE58UzCBkbkZk3JqJKqnpudE4bjxfkaecwPPvigVxQntKa21v7sL6TrhaO8bGQspWI5isTf6AEoCqWdouJoKg+FoXheFI/EI1aRLrYp2a8V4vz3Z+Q9VzfYVJVMWHktc7FK+4WLr1h6S4cV98/aqelB+9SBm+wdcsXONHXbY7/9u3bvgQ9JXLQKDss2NtIjDYodLZ6qrqjsTEl0XL16ze6//37HKNx5+swZVS7AdejFRsUM4Bf5CH6dk6U8gAgCnvsc24Xy/2amrDChO4rj1r+8ao3yydZFxNhSIEV6cE1ZlXXpvlxLrbVWNdjXzxyzVFm1dVxI2cSPXrLP/+Gv2qvXX7YfPHvMpmeXbS4zJ6UipmtuqM9v3rrFPvHxj7sen52ZkXcxZo3VZfa5/9xpqxL+KysFslULrLIs5rKaRgGfpLRjRNYZFacRCHu20nhCygBRKFtXTLksbt/bP2q/snm3tUcFrZj4Qs7C7504Zi/WSIJI1EVTczYtKLXJsd0vTfjRg7sstVvP/dCDdt/6T0g+l8grKbNIQ31tHspAOTa6PIlIkcqNof0k0ZDBGCZLGZmHggLUpcJguVDYBBJQuLJSmFVvVekTwz0rV2tYtgjhg8aSIvt4osY+vn69XHeimYU2WlVvv3j6JZsTlFbmpywtU3VZNnhcavgm3fs7991r733tH+wTv/6zlsqm7Nc++08W+fJX/iLfe/mKJeFy+XbYt6+dPWXFpQk7cNshi6jGZerW5YW0LDUJcDFWgQT8gYM32XMnX7NTR47pYVk7evKUlRUm7OOPf8B+8MNnZPyV2oF9ez1ES8w3L0OKBgIxGo0oZKN32CAAx8vLK+0vv/b3NivJ5FFP9WxxvMj5I3rLzj2dBaoQbsqQDJinn3/Org722K79+6xeRky1fLrbb73NmmVg9/b327wkQFy+1UBvv6XzS/KUG6y2sd4W1c3X+7vtxOvH7O0PPOR2RYVMQ3w0/DHsD++NtYryyW96NRSlbC4uhdM59VKhGhojkK0iuC7a3tDcmRfGhudm7HT3NRuTvVu7vtluv/MOl63F4s8ZOYvT09I8KrytucVKYwkr0z6bmrWG6irbf9M+m4vI1RH25ianRO3j1trWahvXbXTnFQ/YvVkxbVCn4DMnd54oJ+2JFuq/CDK90Nrleg0OD7vNUhgrdJcMe6VgyhZtToKxa2HCUuKTg/fdaR9+8gNWJ5e7SBxNEDsmNwU8EvrHhTl65IhHadbVNts9B26zK8fP2U7ZsT/x8MP2f/3Ob1u0KmHldTWyoydtRRVVbzrl6HJgwMYncd9QOYWfuPHzwvnD992vHhSeJZGEP98jv/TZf5ePl5c4DIrVxIaKKrkn0k6pReu/3u2F5HVhXhqurWOdHTp0yJXB2XPnZDaKOcUQi0tpi1TJZpDcXBVzvPjqK3bk+SPWWtNkfVf67BMf/KBVJUveZMw1KIQw4BmcY4hgNSIsq9JII+IjL7/+ungpwHT0Ex95X2eVmCGq7prpk6odnbDpiWlbmJy2mLg6KqoSslfHSbzN2tjEuCUryq1noM+SNdVWlIhbUTxm67dtdgXDoEkr3TgxaSVVFZIIw3bi9AlVpNgN/gJBayUnJ1LX4VhSiRCzaEVgIcHn2rK0tNxNgClpMx/LuOXg3s4SycfRgSG53RFhJK5KxuSBCVTqQoLWjCOoE1WQSRbPWGNjg1VXVVqzKjvY2yMNJ0NaimH9ug41ZswO3nTQfvWXf00EEhWF4+tXLln3xWt27uwZ27lzu8pBhRe5YQ5l2R0W4njqgLj02IdMx46mFusdHvFKR3/pM7/YuaQHJVTJeVEur+6J5PUEsSDyMqebVFdBIeIMUZwolos0LmNjyiOU2KEl6uLa2jq5RfM2OzdvhbK0G2LlduvW3Xb/7ffZ8tyCfepjH7VXz56w11Xx8YkZa29st2w+624/DIeKj+hZISQ4RiMWJd9b29bZwOCARfcd3N2JdsKw7u3v83CmlBOywsOdq7o5Xpq0e992jzW1NatCcxIpUQ/u4ed5wXoIGnAxlbYqYT4zlzI9xcpLkjLQi+yuB++375991SYKshJv/TYmuF07d9Ea2ho9Dsc16cW0FRO9kdeBRPCANX/eqzCn9t/6rc93Lsl6l4tguyTET547a+XCWnldld1x393SHmK0kQHr6e+xuFzrUhnXFRWy/NWN2MFUEkPnheee96GA0f5B27J5o/XMD1v35KCt37jBypNlkp2FdvHMRWtvaZHOX7ChmTG7dvGq8Lvq8TmP0cnSA8cewZSZWiyjaVmUK9Tv9Rs7LFoWL+xMSeczNMV+XZWCcsvSOv2jQ9ba3ioGkrQVAYdEketXrliZ/LFSdT3BvaXlJRuVMnn99aPqnRW7ev68jBlZY5UxG56ZsEunz9tz3/2BnXv2iJVKi3Vdv25bDuy0ZFO1dZ/tsdHxYTt88JC8FKlzPZeBQajJxieaCxM2i1f8+GP35u996EErKi2xGR1c377OUjNzllDXd/f2WTaVkVKYsW0t2zw6U9tQbS8dfclHNZsIWI+Piulm1agWt4GbW1ptdmrersuiSwm/w2pIbVWV7IgitzeWxRP9/UNW09Zk822F9t0//Uf7hUc/Ik0VsZS8h2RRmdsaQBPMBvg1t+yiH/v3H+ssrq+QkTxsuUSBDc2N27C4r1iVr6tvkOW+Yhn5R2B4fGbUTpw7LmZbFdeP2ko6Z6+/clzmX5F1X5VUkC92+dxlO3n0dVdYmJetDY3uXyWkOkV6GURLPlDDSGdqdNqunb9i23btkGSQNFPPMFhSgFxHGqhhobSA8aL7H7mlc0ZWzVJEgliKggBwTVmN2wlZyd4NHeuturTC/u7vv2I79+ywiupK3Wi2XYZ7uTh+JbNqmZS4OrMiz3bFXeuKikoriSVVWUkQebuMrCP+wB83Y6CsZLXPZGz/wYN6ruSrNFdCIpNxCSTBW8eXM5IKkU/97r/LFzPuq0Ja6xtVgRK7eOGS1YuqfTJWbt57wFvPSA1Cn6hNTXW1K4glWWItza1usIAyRm3yIikPcgNE26oqiAyVrWYp+WzpdEZuEQMlJab6WXFs1arKxbhSTBk5jzAVVAxN0TCWQRkFNaW1VpuospbSBouMq7DrY9ZR22in1ZVxOVgnZPoRQRzoG7Ar569aebzMJoYnraa8xlpb1kED9cKQ9fR224T8LbTdK68dsW8/9ZQql5UxXmDTEmVDY1PWNzQq6SJxpGMLEv6pQgyYQovKBsHyA89QNSfqLqQW/DuqeVniDEhEDz14a2dtieTl1JzNjU0KT5U+6rMyn7P0nNxl3Ti2MGXPPPeC1dbX2sTkuC2mF+TcDchmLZNbveiGDqZgkZzFabnnSVHt0vUuYTsqxy9li+qVqmSVJcpXbCabsLrZ8zZeWW+tkjJoHILRmXRKtklez1tWBQO5CgSW1BukHRSox6J7tm3urC+ttGnZBB/52Mc9xnv62AnhNRg+WhJTxKtKfUzsWk+XtNeknTt9xbEaV6UqZScs4lfpIUuE72VJQa24oIV2ihfFPbKTkAG9fTZjK3UN9utf+El7/cWzllqQIURoXRiOSYMCUZ6pWqqyIrs+kblFgtRSZtmi3/zbr3bu3r7b7rnnfun8Ztsk//65p59xtyS1mLVnX/6RtW5aZ4laKYqyMjt/8ryVyCMoKojZletXrKW12UNOUbFzBjdeXTctRVFVWWXLUhpVNTU2IK01NDxgf/3kT9oxjJ3ySfvJ93zSTpw5ZUVqWF6QgJtW9ckgOoPcyzRUGpA8ByRRc1ubRRaHhvJRmXbs//y//pf909f+0U6dOWkbZDifOHPWcsUqRL2FPas+sqhERoFcdAR2bX2NLclMvOvmQ/pMS0FkrEBCHObbummbvIVxGxwfty4ZO7v27rafkLF18L732bGV79vtD/+c/cWf/7WVSdIQgMbpxNdD5lVJLsNYCVl0UBfc4kFEfviNb+W/8Nu/aWnZjhl1y6rIPZaaEIaWrbqi2uYW562uuc5GeoYl2Ats565dNjo5ZkVy/DCIB7t7rUVGTLtsBRHA0tKChICa6pqd4189ftxqGuptZG7OPnPX7fZIze32Oy9+zn732yftc7/0y1ZSVm41tQ0Ww88To9Hg0BhnQ5V7TFe/I/XycKEaooIth8YQ1cKYbnNzs7eqV2IsFNKc27p1q3V3XZd4ydm1a9ds48aNgtI9Fpe6PPHKyzYmD6S9rM5WJGHO5ict2Ttmq2119gvVW+z9P/0TNr49aa+9Oi4DfkUOqYwjdfiiNUh55NzmoHKhusVp9QYQtKP24cn6+np3XQiR4qY7+WlVGBRW91AA35vkKBIlp5smJWOJ2By49WaryeUNyVubL7bJkWk7XrJoMzIf61di9vFf+Cm7p2fW/lf3j+w/ffVv7av/8iNbkYVWJOdzQUzL+ByQQL1SQcrEG8ElilZVVXr8C7+f7oNyV2SscDFBDSqKcF6VBMdsg5KMbmLG4Suh9//dp37eqTw+Mmq7pFQ+WVRnP13dau+ub7J3bN5iR4+9ZCMSRzNSEGdV9o6advvZd7/fCjeX2vOvHNEzy2UoFcj2kB+WD3wxtwXWfDae74aMXOk8mICqVA44QLWAmsHOTQUEm6Wv+U6yxuf/83+WJquyZ5991u8FMtz/yj/+k/3rox+0HXmpJ9mvSxI9w/Io3vG//s4WihK2Z/t+KYBl+/VbHrBXRl6yn/n937Uv/dW3rGhFEiYhIkhNUznqFNZjhfEz6iGAenScnYqEYA43KrIiORjR55Ytm+1XfvmXnUsRR2dOnZC7HOh+RhfJRVi3e5flplLCa5lEmsRPrsRi8tF31Lbb1+e6rD4jc7NaPl9ztX3qnkcsXbtiEwuLUsF69sqS6pH3YVrqwoYmWxGGgYPHbcPK0iLHoyocfI/azOyCffKTH7e66hpRdtXOnDnjXUSrPZtHMj2irsNvw7mU+WzLcn1WpOk6ipIWN2FcRsuGskIbUY+cSuasLVFnT7/4ihXMr9r6qSm7/aP32jd/8LTlJtSIeEoeSsx6eyYtM6tGjE+40zkhMfhGkBmsYmTgyBE2Jxx67733qNJZCfRBm5OjuCrqQmmu9caoi/lNxWFGGlyEi5OI2GB0xUpGU7ZBdmk6npamytvhjt324qWLNloZt/0d2+ypM69ay/Sypc9ft3f/+iftH776J5Zc3mSjfdclHaZseLxXYlSUlddAnOKNALPHklSJ9z7xhI+ZQfaRkWFnJoHBqYgkoGJ0ERIACuMnIe4YSccOjajr08L3QiQmzzhqFXJh1hXK8VOjkxJTt7Vttxcn+y2lRlU31tlsXbmVnh+1kr5e+9nf+SV7/vSLYtYu8YVshOISG54YsuX0kqvmaDIW67zzjjvsQx/8oB3Yu0++z6JNz854KJN0KLieAAiGNBWFejSEyuIospPbAERw7FbkGMdTovq82XxFoc2Oj9m+eL0eLHgUZq0+V2QrEv4ns1NWWpi0hcm0XSqVlfWclMfAiD326butob7NvvHd1+Quzdj0yKAtqeyMiBatr6npZByByhH53rZ1m9TtaZevDBrTzVCWyhKJppKhnGVIiO7nXhqBcllOyzvVNQvLKSuTjzYoN3xY/tWeaMLicr0zkYxtVGVOX7tuBRvW2eRS2mZTi/Y9dXnfyUG7a9ysvLHIfvZ3f97+y+/+nq0uldn4/IQstyWLNDbU5X//v/++VwprHAsnkp3xAY5f/fRnhZO4KhK1ZEmR5HBSlVvwinJ9ia4NBbiLN8GIhDXP8JNkiAk25WVVtjQ8ap8srbG3J8tFkLzNx2M2IZ/s3188al0qtzEjsVm4bJOpnK1fXbTfve9RUfWE3fFvX7DHn/y0fe9fL1ttTbNFysuSeZwzGIaNB1fGCz0zI+NuSIEqWSozMBWkQ0lSvCE5sIi0ET9w/KoBfJepY2lRe0UQGREXpxbm7D7J4c+0brJdMjcjamRhUan9sdzxr80MCzaym+UxZDPy88ZGrUXewu9s3mWZJrO/Sg/aF//wk/b+9/+GRX791z8jY186WLI1BpNJtWGbgtOIGCMj8o8Id139fdY3Nuxdfsvtt9mOPbstIoZKFMd8X0HcyWdrkIhLqDLPPfecB0J2793j4SC040VJgiXJ5Zgou23Hdnvq1RdkDhbaooz9RDTmtvQpicar3T02MzljUdkENbLEdm/ZZTt1fff1a9Yl5mtvbZP3W2JtLS2e0Z2VR0LuLxZakUQoxGQPlRrf6fVwC8+99Ro+ITg737mnWCghTkze5fOvvuQm7JKQJTIF9+DgqkxYhC/cA8rYI7/zn349j/TxiI18vdn5OZsXNKcXZmychFH14pIIl5XoXC7M++D6vffd50HBrETgsghSIaTUi6hped38Rv0grtHePGxhds6zB6h0b0+P2/GkRHSnxtwqLJM1OTM5bXGh6FJPt10f7Pe8jqmxCZuUExOX10/OEvG5W2U+79i2w/r7+q2mqtrqqmocCDQwq0YXCiBsIZEgQCh1+R42PjwXEhHliSxxYoPwAOQUFKgYAa2ktNy++8z3bXZhnqQenVIn5oPO4W6uZfMy2H/ine+QoRi3huZGixTroeqBiflpG5uatPGZQHDgbFRUlllra4tt2bTJKkrLXIcx6kD+aE5EJg7I2DoVQxeiuGFf2G5SrNZ15aqlJd7LdC+5ImQhbN63zbIy/eNCxw4hkwDWUqzQ+qZGpRLGLCP2K5ej3iw/fKJ7yL79b9/2CNu/+7lfsLukIRbn0zY2PGYnZOZHhSAStIok1clUD7fQkAiJCSHZaHxoMnEMwcy1IerYwg7xjHedJ7BWoc48fe6cXRdIyCrK617ASXkQ+s1O0deDd9+Sr6mt9jTSqroaKykvlYEZR3S5sVtVUenmFT43AQVSMUrY5Y8QIcnJjiMpnZESHsbIHWNC7evWWUVFhVeaLHqIjsFMtG3D+g1O3CvdXX7NxrZ23T9pr5543Yamx23nof0+3kVnqVAbH52yS7p3KbVkU0Ly8OCw1VXW2PbN22xqfEp+WdoO33pYRna1TDU0FakiIoq4IyQuBAwQGshfvgfohpUD9ELst24FMsjzsiUIz0dkR1AWo5fT0oQvHz1m0/NSTvo9Jy1ZSDReZVOui4Wf/w8/lcedqZKxXK0dVi4VcYucmLIFJM8mpY1Iil9SW2MS3nERLCeXnTGAoMckUjBo1BhQk1pzz5tbmr0iKBuUC1xx/uIFZzN2mRIeZYwsyXXSubLqSitIFhlZrfMLs1aKQzkvdS7vt0IKpl8+4b/8r6/b+PCE6heVSKi1mdFpEV2iRSxbIHn+iHzCNnEY3MZGI9ET1FP/vcG6EJON4wGRg0jQj2+qpyzHnAwy4hyFEExCj3bQ3qQckYvq9KMnT1hCog4s3LhF/vQPvyiAkHaQ9RgxSRtE0clWpZd4oOf/qBIEpL1gVYRKMaDiPQUrUEEqSgNIR6BwNYC9srrcdu/bJ42csioRuVtytbGpUeUzZLZi4/I9GUJg5LVYTkkTyaitrXb58iUf5CyrStqqCEwwfXhk0s5eumxTU7O2fds2mxwasXVNDfbSC89bz9VuAaNKzrF8VxG7o7nF7jp4i2fSFKvTVYIMxogRS4/Fk2pD4PK5Aam2hERmo520EWUNomlnKDpcVIg2uKeV4mxy9l49edLmxLmE/phWQrujNx3a23nLbbd67LuqtsbqpbAuX77s0QISTSEsya4ggDxSwrqytrWJzSKFInCh9ya/81BZjg/hvVWxUlTEw/KAqGfOnnHHm7QhrGgqPi4rZNOGDS6ScAFKJaOrhVCyGv16PTcj43VZomHr1h325DveZw8evsceuvM+++QHPmoffNt7bFvHBjv+8lHr6+q2yPyS/dw7n7DlqWkbV2ddutJtV3uv2JCcpYTET1zyfll1zKsN6C8IIGqrrqq9i4c30QxGAFMoRvhkD8975pBogrWPwty6fYc6LSOAyrWQJUPkL/Inf/0/8pzkojIZsaXS3Fja1y5fscmRMVdKaP6SRJkEvHoZ+upG+tflCkj2ykg8rCFDbpSbXmXlZVZVVemzPiAqVv43v/VNq6+vdVlLCHKDiIsF8vSzP/BoCw1k2Kemrs66JJPTqbSVVJZbXJ3df63bNjV32MHde21Z8jchWZ6QpVIty2UuNW/DQ/2Wyy5aaVWFjcrKec+T75OPtWLpmXmrray13FzaGkorbf+uPVbbVCsRKDNLdeCZUYCkdtEmP6b2QdSQ4CGRQ2RzXWhDO/CkUJtkIvYO9Nvzr7xkUSn1yLHTL+a//e1vu3m0bcsWGxeCCNGXlZUKoav20ksvyVeqN+kXV2YUnhGxUQLFkqXlFeVG4hCDHchV0HDy9HGPA5C6Tb5jS2OTlZcnxcbbpdQuqqdjNj05JXEw5UETH3nv6PAOnpEbj6UxMjoqC0UsJ5GBLG9paXMrhAbOzkz58MDWLdutoa5B1kfWp/s0SYni4P/o2Et2Uhp9dHzcent7bUQ+X8/lqzY/OmmF8jNKpJgzEhUtzc22e+cuiaFmKxaBEIc40568pL1YrE97eKZ7VkJzqPSgA8cBFZsP6+pYmeiRkJ75kWziaKLIOm+5+Wa3WdH4yNG03LQGKaMzUj5PvP9Je+q5Zy0tROzev9cO3nLQauRdL0k2MOOLmQlE3fHC++Skzsg+Lq0o9Sk75BDhufOddMc5KaqYCJsU24+Nj0juttg6EWR0bMwrCbIzQuo//eM/WVN9o+zmeUvJdl6YmLLrqsvU/JTl5N4tFGdtMDNlQ+lJO3Ptglgw54rzwskz9tU/+1t75n9/2wrmsjZxrc/aqxusRufaO9qsYUOLFVTr2YvTlluQIyAZeeHiZTt+/CTSwSplWsJNOPKrYntMMeQx6EW+hhvHqS8E5jNEN1YV6XAEsHbt2GGRT//iT+axOxtFzL03HZBXFhWiZMDLnpSitJmZaVsnU4lJL+3trS7IZ8S+TVI4IDMhxZATkvu6+1wJMpuyJlEn7Z2U3bkkayBm8+k5n8x4yy0HbGRyVOKi3O3maFHeFRlOy037D9hV2cIo1vMXzkvp9bjDT9zo4E23yK4udvnOlD7mbSH9GCTIqu6ZdMYnUKa0SyapgcveqYyXxlW/aZl/Q8PDsuWbZDYldcmqXS+etAW5yF2vnrGi+bxtbWize26+Tc9BCedtOaonyAxDORdGhGiBDkLyyYY4gKgQmO/sGAB8Yp1grUR+/0ud+caWBnljUxaVM9EjmVFRVW5psc1WsTFT71A2zXWNligost6+PiGzzIe1CWGn5xZs26atPtvo9InTtnfHbqsqq/bRuYmpcZ8oycTe613XbWFxwW3G5tZmr1SVWKi1pdW+/JUvO2owp6hYucrfJGdlcGBI+6CLDoZ3lmUWMu2FHPCUOhjFFypbghjIYPJiYNdA9RDqF0JEI0YSAwSu2ArRpsYSu+XWQ3b+9dP2F//9L+2OQzfZHilNAiOxtewjUIgpFFXHhrIZAkJkymGjHWyc45ob5XCk888+m1+QDRuXhlsE+upx6Xq3P0G0yxyxQal8//hyoc1KJjJ+FY/FfJLSRmnr0d4Ba21steb6BvvG1/9FiMWzIaKdtYamJo8DVNdUeXIQNjGyGbQWZpj/kLRnnnnGzZlWcUOZWJjqYqkMDg364DX3oi7x9sIGQEw2HA1kJKYi92CdwLZs1N0bL1DQYJ/CizmpY9zHRCjm233/2R/agYP7rbGh0Urk3JBBskInyzsUC3idcUoog+eHKGbje+ikhPZ0aCBE9z54sDOiG7K6UVe8YceSF8z4RLG0YGmRjHmxXmZh0ZHDhseFfG6V3CT1gE+yp1NitdGJcU+zwYmgMjwQFiaowmSnSzL1FqYWbGJo3DMEFlU2k0xKpflBfHNjs7vJC5K35WXlVisTEUIFSgWFAwYwk0Q4fWfmL8f4LfI50SQNTc6s7iu0RSm8xSUQJYKIA+bFbfllESO97BHX7du3qX5YHzF1WqHbxCRo5bJy7WUz8ywSUeh1zE3ylXCCnAbUQ88ncQV9oge6ePTUtk//wa/lyUT0sUCZXeQs1cgwVl+oB1cso4oU60IP84nFJ4UweisuecZ0JAiA+cZMYgItjBysZHLem8hPhqfZ6NWR0XEvG9MLs6s0+eZgE6Yb3iHXhSYZQy+cU3usSJxC5A3Z31BXL+uhxQOzTHHiWpCIFQPx6OR5dTLnl9VoxuOr5M2pZxw49AneZqHs8MhyRuIpaYuzM1KiNVjvbp8zProsoiF2QCJbyBG0LRxSghacDwfrOAdnUafoTQ/f1onDUFtZZbn0ko109Vp9ssKayqosr98J9dLi3Lz2lCUL43b93CWbHZm26eEpW82sWJXsRuRbXWO9DYwP25GTx9RzBT4n5uzZ89Z1rcua8MZUCaazkrvFBEy56ZaGE+S6guolfZ+dnvXJaCCEOAVhREa6ydeSJrNXXn5Fiq7PUmK5115/3Zrb14kQxTYozpmX+TipOmbUyaupVVuILFi6YMkeeODtFitrsNHBa9awMmOxlUWbrq23lcW05SWmkjIVi4TU3FLGE+FcnKn8IonHKJ6WlBpmG7nonmWn46KbnjejY4EXy3ACLLQqe3VZotAnNEtmR774V7+Tn5AptKQGSDV4+h1zIkFEoxAyJi+KIVJkGrItI4IX+QzSiImG7ulGsD8L5clVlHgS5ssvv+aK7taDN9vRl1/1QToUzejYrLU31TnrYJfu3rlDT5TxLqS53y6UYmFgEcB2ap2Jmd2dhfglUnQj4o5T5854sGT9+g0uDggi4d0hU6MSLzEdiy/NWEKKaUrs35NesfYas3ce3m4PvONd9oU/+4YV6ZkLs9MuS2dlb9fVVgv9TL0pDmLbQiNJdAtpcY96G/EGUkE+SHVkqs5wFhvfgz1IuIMDo088/EhngWTP6lxGhG31WOk7H3qHPfDg22zzlm1286232bt+4r12/vQZG5HiQu7BMhLQToBFyaqpNPPpJq2iTlaCWL1xc5slqsrsqJyJEnEFk/wyi1lPdVxcJNpVINMpZd19vVaO9yWRRKotHQhsQU+B0OQzaMXuyFmSTxETUcnsjvUdbuDnGHlQJyMyUDoVks8lQnsqNWv78jH7mcP327NPP2tNW7dKxE3Zfe86ZDtvvcme+epTel7WdkjW3nnH7Z6HNzE+qecHspxOooXMSId0yyhMHSdPGZECOPjOyAXmIdJ3UZZMEXEIRIWLkphFrh49ki+Xa+rTLdSABH6xKkpPqSVoCfnLI/baKy/bd775LSEzpYrIgJfdSOokqT4N7Q1Cbalt2LLBbr79Vptdkv0ocdB78ar1dvdakYhJ5i+JhbnlVcllZCmBbZRixHbLL9/Q3u6x4awcGAx30UwNkyWgP6wPtDx276LcXtiOdA1QNKP6DI0M+8ojjAxXCbl7bjtoi8++aL/69nfbvlvvtV/7u69Yom3FHv6AgPLBn7J/+NI37Zvff9ojWyhMymFjtieoBI2e2aPjcYGFgTboAY3CFFOuCxGMrEVncRz0IiqwFiL5xUx+RcI/ohv7B/rs1Nkz9uqRI3bk6BEfQViSdTAjtmmTh5OV3GEeazJRav1CsTsaqqAMClu3cZ08qGmbkjdFLqHIpsKDUUIUDOsfVMjnr66uUSfKVJGYyC6nbWx0zAeUWZdml5BULvZmWouzlQhPbm1UjQANepItL+a84nRAUhbFOpmCBNa/98zT3jhWuigqT9h/+NiTlrzSZ7cnN9uOex62vzv2t3Z24GX7H3/yJ5ar3GU/91OfdHSxOUHV8bUyJbEEGDyAQBC4RMQFvZiIKFqOs7miVfvgKggM5wUdk3eLie+RWw/szzN2RWgPu1RXeqCF3piVO0yOF+y4IhbNSLM2yi1l0jC92dTUbOOS18QXiAQtZlI2OTFtO7fuEgEyLqOD0Uz1qDQwYoQZU8xYLVYD4Ao9yGZkgTAlC/+eNJhdO3a53Ut8IimPimGgOlkZdXImViQuekYGfHUYGeaWm1uUYmu3y+ODNjA5YpGFjCXV2wslOfu5Jz9kZWdG7HDterv1Z95px45/1/7+h9+0L/3bd2x6JGdf+4evywQmdw13VnJfCrBY9czr/oJCAlWEGLPimsAbgyaYhASyQDEAANEQkrlKrjd0Deh1cSZ05JkDzA9MCGDPjfyGgPQOBbBjfrA+Dx4TheC51dbWusKDGGxcMy9WZeNefmPG0WHd3d1usmB2YSZVSkFRDhWnooyXozSoA6suUWmmuS3k1IhEsVWLENSNuZ+kPySXCqxqpcjmJdO7snM2ujxvlTGVNZmyqHRIVK73TfcctvfuOmjFRy7Y2598hz3ddcQmRcQPf/rz9szTL9rrZ646gWPF8iQLpBcWZZbK01tWuYs5KSgUtghPHd8gsPZww5Rk454VyV0QzXUgPBKPF+chABfRMA7yycgtuW8QGOLQASCYWTckVoUyiAdxPTsbBYN2HzTUd45zH2VQNqzIszgvjSBZFYzWpnUNGwmyZ89fsngxPnzEx9aa5RrXq/jq+SWrk6CpFpeUxIqsoaTcakqrbVzm2r8cf9GOL03aTGOlpafTVphjjCxnbZs32JjE1W889mHLHzlnH5a18J2u12y6MW8f/rX/ZN/91rN2uXdCiqzEc6iKpW/yq8HyFNlVCIdVELi+bLQH4EEz6u2yVTTAnMR19u8CqYsM8q24iYOhOcEJCmCnMC4Ot7DXwk8ewPewV/kkbMe9dADluSuoTzqDsimPuO/GjnX2gQ98wPbs2WNHjx6148eP+3lkGygHwVevXbMtMuY/sn6HvWvjTquXQiuMSkDS8BhBAnFIMm5DRav2bPc1+9dz1+yyvNa+bNpqY3JYCkqtckOLXbp22Tqf/IStnrhqH/3IB+zE+BFLrK+3Pfe/zb75w5eta2BapmCJFcp9ikGD1bQVFMsBkVfHmjZOLLWPT2jy1u++YI/AwHfa6W2WYdzJBfyANcN0FNAFEULi8RnuFBp+DwU8G8edqKI7Q+xZ5K5+40Aw4vBff+u37Mn3vldmWTqY2ScCX710wY4cec0X+lF1PZmjtppJTTHZnjW2aeMG8ZyUWWlCZq9EQVyNL41aNioWLKADGcOTx6U2bGpYZ/c2b7FLg90eM1jILfk4V2xx1e7bf4v95Xf/1ba96x47/epRe+z2B+yZb3zLZhem7G3ve5c6KWN9cnDixaXSHbJIJA/GJ0bdSoGDXInq+ezQJQQfNIB+gCor5U94AEIjl99YrSAkGhvEvHHnOJ/hOa4Nv5PaTbxgRd4JrE58YPuWLfbwQw/5w48dO+arHSBWuI976JAgLrDsw0lkcfuEf0aJVUmuIzBEJ3N9gRRaeUHMOmYz1j67YFvLEtZRKetDqCrMqC5p7THBVXTIsE6ayvzStdftf146YsV1TdZQWOkB/XJ16JXeax7GvCtaZ21VJda+s8FeOPsj+8nf+Kwtx8vsb//+32xuVs5MCtdXImxlQUWzkB0zHk3irUKElMJCvoqoLI22mJp3ZU3q5by4DsKS6/Fjs9LDLWRpiMVkb4hLUAL60kPO1jLBksky2717u2c8YhUwLANBisRc9CZD81wLMSmDeykbdnfFpsqzgQrsRDbOoRzdlNEDGQ5akjHPQGZcKC2TfK2XwtwsZbOnKGnrYmWWkExkxka+SCCQUlqV7MzKfT8u5+ZLR563voQ6XQ4Sc+rWNbZI4abtxbPH7f/68E/ZqlD8scffZcf6Tljy5k225z2P2kRqxf78j/7ecpkimx1fcCKzLlJSnUoHjoyOyDqKu9wdHZDVInOsRLoDceaiVXTz0QwUmrfqhg3C0DguTC2k1eASa25p8TWzysvLPGAzJDZOpxecKFxXKFcTJQDqyuIs/xOwEooslEt8h6hsBJOZzEbFQSvlcI6UVDfdVCbOAimrxWJRhrizpVK8RWrIUt7WZ8w2zSzZXtm1m9Tosrg4LCK0qGwyQiU3ZAWU2bwI8LWr5+3pxTFL1Vc54ZtiFdbQWGuvnDtuiYK8Pb79JqvvGrbHHrjHXhg+b8WHNtjt7327LaUz9rW/et5ee73bpD9lGk55wtyK5D1DOmOig5AjxMlrlf1PioBQ5O0NuTTPqAEIBR2YSRslHx8SW+NmjoyMugz51re+5ZYCsVh6iBgtQQryH0FkuE4jBTLJ3o9phwP4DDuMhyLwQTTWAiMbPm6lSkFQ7gfdjCJgN8Juqruuzwi5ZVYmwjAYiCQsWJixpkzatiws2uGKKusoZGUhSYmkkKv6JJYLLLYk66e4xF5MTdq/jnXbcEXSltD0ekatxMDSQsr6x0esY2O73d28ztIvvGqfuPN2my+as4m2Qtv9049aVqD4t39+1v7xq0/b9HjeWpq22LVr3e42z8yPW31DhY0Oj6gDSjwmQduwsiLvf+LxPGwIyq5fv+6K7P3vf7898MAD9rd/+7e+Th9Jdcwk+Pt/+OobbMvAI8QkSAHxomJZZwkIshTYhRCK32x0CsqS34gOt3+LAxOQLRQdEJb72Ph0YgtdCXl1JatCe0oIkbcWLS+xho5mm5JVUTk1bw3zy3a4ptH2y6OKlagOkr0Fcg4S0uEFK/L/ExV2UfLx6bF+uxzN2YScmEKJuqmxSSmxuKXVeRkpwKLlRXto717rfeYF++m3PWxF9Qs2XjBhO26/1xrvftDGRmbsU7/8a3apa9Rm5MDkFiWbozFblPJeygdZ5NDIY88bWlvzzN0DYQdvukkoinra0X/89KedCN9/6il3FJpamuwv/vLPnQiE3VA4xH5BI3LFs/zWCMKUIzaIxR4SCcLC+kwpwnb0mLE2UM0eojwkNAiHkxzhhD6ZCSzxQyyZIR9mWxSLS+bkhrNEpg0M2tuF3tsq6qxd1kZxocxIoTgnGbgqFC9Fii1TWmE/7Lpm35+UvS5PcVqdUFFXZ0O9/XLBq9TZrOkihSRxuEHKsO1sl72to93W719n2dqc9dqYvf1TH7fV9lb7xndesI9+9LetvLDU5qVsCyTbCWohlioqyy1SVlqSR2nceuut9r73vc/Z1tGnT3YaTWNjhP/S8oLGx6xBLrATn2l70vBEhpiVVBxLuMasVcFLUjwQPohkBeilHJBJp2ElMJecLXxW2BmgmntgL76zE7Qh2k8HkEvLdCzKJtZBeIdRkRKJtUax+SZZFndW1Nh+iYoaPVrVs2V1iprv4dKVorg9NzVm3xrutUuWtUXJ+aScjgjD+iYzKyHvTNJ7dRlHImM1BUVWN7di2+TMvHP3LtvVXGXPn33e/vfkBfvg737WHrj7bfajZ1+x3/5vX7KTx0c86JSV6xz57ve/mT93+pQHT5JikwJVEKKw6CMBa/K8WJSye6jf86KyYrX7HnrQM3PYGNIoEcII0BToO+QiPgprMPVWkPUyiBM0tbb4rMDdu/fYxNyE/cnf/ZVHzAolflOz8/b8iy/qmSw8We5z1htEIFY7nJAYOnr0VfcakWWszsngJkP0IUcQzGZBCR/qWesouIDvbGEH3yh2OBeKL65nCz85zs4KoJevXLYXj77mo8Ys9KY+9uvcIqDd+l4o+zu8BwB4vdava+tE08WFKjIZiWSBGOKVRLxmFuasp7fXzsnYn5mflTlSahtlxxJfpRNYCZEheKJUzMskIXlqYtKTMbZs2+p5CcQjSMNkmJ4UULdfpfVZqqyxtt6qWQlBrN4hh4HQ4dTctKXSi7YoFA4ODfkKYBt1jgVjeSYKsKqywtEMZ1Ffgt6Bwf8mgUIisoXfOXcjMcPv4e+wM8KN43DZhOo+pd0Jp+dwH/YuYjQ4Foi+kMB8jz50992dqq57Usg2VvXwmeazIupAn10QWs9fvmjzEvQZobZOiN0qfx9tTlAbQpGEfOftdziiSoTSrDycobFR6+jocDe2r7/fO43jjNDOiPgpaXmpA/fHMclIwFsmv0xykKFvOGR6bsZXRO26fMVTrW46cJPNC7msKUCwHJkMoelcGhquLhJufA8bCmL5DYJDgjoB1hAdEpVj4c6Gx1heUekcxywRTDBMRHQG1gy+gGciqRK0LXyel/3g4bs6GdKh8YQSh+VNDUuudg/2We/wkE3K7GKxxiwauwLUbrZ1G9Y7YhABDH0T8yWxuVvWxqULFyQBcTqKvfFMTG9tbrY9u3f7iGqxhP261jaZV7Kh1WENhBHFaszGR2Gl88uWygnZDB3JvSXzsVDG/xWxZpcU0b69e1R2QtaNuE1anmQ9D2zj/4seIVH0Lfh/7XdI9KDx1PzG31zzJurCazgO4aZnp6XQmz0TEnNUJ9z0DIkc4buup6PYwzKjG1raOienp2SGLKvBMijlx08vLgipWUt5Q5d81LdQHsmGLZs8bdNHK8SK5DWA1KoysagKJLGDnDOcAh6AmcVvomRjsgNzIgiZMWQP9vR0G0s1sxr9lo2brFamWkNrk4sLUqVYqoBOYs2G2aFx9xAZBmfZ0N17dvliwbAkdeBZDP94nrDUG43mXklf6OA7xPTvoiuDhwwh4brzCfSd3nzqGu4Xlv1+iMi8Y5BJphDDOCDYh9t1PLTvUeooVSfs2h7t2LCus6y6Qqgss5V4gaXWAh4sDsj3SKzQKmurvedYILuxvt4RWCmCNtbW+XQe9Z0PsdB4D73pYbBhS2urD92QTHfm1CkfxYW4s9MzllYHErPNypU9sHO3++QLuj9elvQ0IkKPHW1t9q5HHrFb9t7kbnCvxNTNN99sT77vSdu1c5ecnPUqe2rNRZdJJyVMQ9kCgvL5JouH39lBcriHx0IFx8Z32kBCDAkyTBJnseY6tbl/YCBwbiQSdGPAMfCxo9l7z8uLNm9o64TdV4UU+Wi+js+sGp7KyhVVQ1vbWmzDpk22b9cO29je4Vko0VzemMK8NJfy6UfJeEmQxq+eA0k8jAm4ZNAwZNNM4ogUE8PfHRIpLbIaAhNOrqhsSZyJc2fO2uDokBVKQcYlf8mVYM5FeSLpI9EMPQ3I5WZkYkZK8dy5Cz7pBA+SAU6sBKJsgWMTyNqQSDduTkz+HJ2BWHB2FhI5d6NM9t8oTfSRNibkYN+TQzwwOKjv0hMrEqkqK7hiTdhQtPZo2+b2zgUpl7GpcclWEao8uTa5pNl2bN0q9LRYdWmZyfKU5yXTSvZsSbTYKuJJK1XhOfnfw/0DNtDX50M+uMYwFOKA1CfW3yKQAQGwPiplqFfLKUnJo2FWTLFsTnq9f3DATorAmDrk9YJkwlATTCg5ddqTPEjOvnr9mi8bNzA07BbIs/IeE1J2NbI6guF/Jgov65OW8juINbAzPubHRAF2Bv94dqgMiWN49ow+/X7EBJ0VkTLUcWgGgWuqa5zg5OICBFIBPCNHG51J5wGc6F0P3tm5fuN6a2tvlnlTLq1cYo11tZaUNq6QnCvXZ7UIyXSouCpXpC5KyyYe7uqzYXk1sDjJes5aQg91Rh6HafAbhXpm+5WKYCUy41JC9qQUBMPxMyLw1PSszUr7M4rM2tAlVZW2rPsYJCzW80QSa97Q4Wmpl68xYWVBRs2qI5/sm1n9vnr1uhqb87kQsaKgkWwhekO2Z6NOoeXAHh5jvxGx3Ouym9s8lQCiYUPn9axVmZjtbs3MSGEjX/Wfg8pL1H2gOXrw0J7OtBDEmqasoVMtxNVqrxI7VoPMmXmb7BvwGTSTI+OWEWsHqZrLzrqkuwcVIz2oSCgtcIGPiKD3WBMCT4pXUAyNj/obFsgCz4hAad1UJmLOyIGIJRO2fe9uWxa4QLWEmjqJIZWcT2Cpk608zHB+13UplbxNT0474rhGj7dJ/c4L9djrTP2EUBDoDdkpgvCJ+cj1IcGpO9eEBA3v4xPkEsxC7sIV/HEtRGThmNr6OtcDeIxq7Btlhp0a/c3f+Fyn7CoZ/61WqG6KqgLzk7M2Jnk23D9kC5NzQgORqwAREJPFXtCMGPQRmWk66efQpEy0K5esZLFYvDcC6VgNyKlFVQKZTB4CHh7GeH1NtY6n1TGyG/Wc9nVtznrIVRQjUTdSM1BWrXJIfIEwcUBtU6MUbY0UYMIm5IwUSKR19XZLrCxbkWxlViRxgqleLAIiW00ogH2hQygKAuI6tbliDdEoK7gDlLq1oFt1h+4JJpz4PDt9JuTuYyFNym73CX+IDh5AcXpk9O7Dt3TOiTVZkmpcxEzNLnhqEwWSeIF5JqCogoFbR44CLE8qvTDj6aYsREd5JFnoKs8OjEYKLbsUIK+6qsaSkr2kHJWRFSP5u33zZquWvCovSdjM5ITuyUjOzvjC/Ovb26Xo6qU0hrzcuHx9Xi+TFfrm1DkzQj+5D+2bNshTLLRd+3bYmfMnfVLJlBRtT2+fkDzhQ/U1lZUCoKwAlQQ3IUyRyXQ6G8R0s0nnnNAcQ9mBQB0j3uyvCYFL1SG+JAIIlg+Mi15fKXCI86YRbTxFwKBzKCl69923djK3taVNZpP+WNwcQqJ1c0Khpw3pk0VGIB1LFKh8/3QY8Knd9Qc9Bxr4rs9V+fuEGecldghJMk0K2QjimUjCi42uXLsmL2/R70HzwtKIEhQFYTs8QJTUpk2bbd/O/fb4ux+3n33yp+3Wmw7ZUF+vJ5OcOnpUrvKixTJC3WzaVyNISyH2yzOkPOQ9Mx19bEwA8UC9COTe3RphAU4oHqhLIHNFrDVxEm5hB0CT0GHgHUN9IyM6F3Cvd4I6MfqBD7+3E3sUNqgTWnq6un1A0d+cpA0bluy/QAOLcBCWXZUJjGahQdf4/DN9kj9FOhSyl4qTAs8cCzR7Qo7IHMvp6c+DQ5KRD9x/n8cukG11sqEZ64LYpKqSbUgnFKgudxy+w3a17vTlc1ayS9Za22B37D9kvfIKu691uZPyxH0P27ZWKRqhdnR8SoQ0m5qblYI0q1THYq8CjBVZPHAZQJAg8LgEhA03nQkAhpK64fiNW2iyBUNUJRJRtXKM1A4BJCpzEqBEn/zIezuJsTKAOCzzZq/cS+YmeLxUSoghF7IQIyKzKKUCMU3EGGss4js9rjp4lMiJij4iY5GoWIGbVshUBirJU+jt7bEmKagFIZryJqYm/VmIjfWyg3mFBpPnqBdISasBg30SWVKEibxs0uyqxeAYEemOWw/7pG7ivR994gnbr/rvvWW/5eNRuyxlM6d7mRzepQ7MpuUxlvAiiEKP+qGwPGtcu+MVZhTRA0ckOBcqJ84jV4EQ/4F69ADKjjTXxuZWn/hNKpN3CNc89M4HOgktwopbt26xBZkWZHJD6KAAUpFwLWH3iGy6IMYLQSmBdREdtRBcfyuCNS4s05waG+pt646tnpewc+cOXxqeFHyiWMwBppF4aVz70osvuRLjXTjrOzpcnLCIM/bu/gM32Szmn0w/3qgRE7YmhkbdjQaK27Zut927d/psodr2Jjtw12323LHX7Ni5Mz7TaFnVW87kbJhVM9UhzG1mrgZEdLHgYFE71JEQF9nMd4jkySu638WFdprqn7qewLqLT8SG6ENWEUmLzPxnNDt66x03d8KihPwW1SBSlAixsfIkjcUBYEYkhIWeiAKfuqlK4f45ioXKuBQTszD33bTPduzabg2NdZKbJdKk43byxEm73n3Nc8Tw3KaE1Le97UG7dPmKpysROtwiBUe8gYCPx20x97TVS0ykUouBZyiZjoIaGxmSXd6mOjjevJGJZLnlEhF79dwpW5CsP339ssVltzPPg7JwvbGGZsUVw6MjYt2oR/YgFFyFXIfNMRsx1/DY2JC3gCEcHeEaiM6n28FCM8EdEgu5p17tY2kbxEX0Z372Y52YEvUyldgQ9uMiyP4DB2xYHhcLVBPdQluScZiTt4JSispdZhXllvYWn8fL4hTtHe1GEOha93U7f+GidfV0OeHqmxps166dnlnOCjQs6Ma7XZDXyFVEAg0g/YiYQv+at4dtefXKFZf5BIho1MTMhPUO9ronh8nF2BXhyxqZdA1NbVbWWG1HT550yyIYmQ60PAvJE0kjoRBbe1CcyZrYLFTPedCHqHM3GCBKxGF+OqBk+aAzQCfZN1zDcI7o6l4fohHrgYRG8uig15hAE/25n//JzhFMHpUCOw6r8awcNinUMvp79sJ5VXTFM7lZoDOqXt66fZvtPbDfNmze6JW9KlSe03UXLl+wqZlJl0VNzU1+f2lZ0nuXDiyRBcCctkuXLtrePfvc1oWoiBk0OyuRvX7smIsGrATexkYAf2RoyJFb01Rjc9kFyycKLVaVtK6BHrnEtbZxw0axskw11WV2YsaOvvyar3SKvZ5Q55K+yny4BXmF89k0GktmlPkKKNOTzKVTJ4gTmUHpiSmgE1bXRocGUTLRVn8oYex2FBrczuYjvboEdCPLffa/QBrdvLG9892PPeYrQ9FQxsCYuMFEP1bzYCbly0desQ1qwC2HDtmmbVtsJjVnp06f8un9s1IyBJKr62p8aiYr90E0llphlJhZivQkooBRC9b1YurrWcnDhsbmN9gO0UQaKW86JGbaLNGgXvEXVCUkfs5fOm+rchQmM3I5l1M2mZ61OSFwYLA/iLlOTNmJl163P/n9L9nM0LhPQy2SzKiSXY2oiZeVWLJWzk2hkDuzIDde4kwUGRmZsXnJ6iZZKiAdvaFKeYcjBhCDkDYg8pp5qvI4R735ZIyPdiBeyLYhuITCjh7ct7MTObu+Y71NiKDcADpJAmFYZUk9xbph6MzBwQG7dv2qMes8LuKRdU22DeYHWhOE4oSM9g/biNzlqfFJafkBS8n/B8FMifJZ8EIHr4JkvgVqsrq6yomOnEdsEBifFxvz6j2I1yNTi5mdeyXP58U9MSkkGsmAZVTmYfeVLrtw9pyNdQ9YbKXAqkvLfZWsSnXi8WPHcfVl65bL/IpYiYBQIyAQYQPC1SJ4Wi49xGiuawhcbpVN4jWTExEBdALEC+Uum9vAa9/DAdV5OTDoK0eyjkd+9Rc+nkcG3XXPPb7uE9EnFphi+hSmUInkHYXAWphUIJpXqxK8gEgs0chKIQtCA0Gc0iLSOmtEMqwMKYVo3oZGh3zlz5q6Krmqk7Zh43qb0me8rNiX0d25U/ar5BW8xXu3zp87789vaWvxORo333Sbp62igMgFJrUIMynncy0yciDS/uwVFpNdlgmozvZR41jSTcO+gX6oId3QpPvMRgslWtpK7eRzr9rkiV7raGq2bU0dtldWB4H0FcmM1UKhFoWdDUYjICZExtkAgOFvEM0OjeAQT4VVbyKmIu96++15RME7H3u3DQ4P2d6DB+xK1zUPfPNSUpZQ4aaxITyQvFUIZaxGzlA6U1SZCI3pMj48bhvWdVhNktWZko5+kvNI1Y9K8T31g6esY0O7vJlaX++1oqrM3VoWO6Cyo2MjPmOytqbOZ/qgVFlEPC7/vSRRKpEx650Nl81OTvtoMgtNMMudQU9CnLGCAEGIIV9sQpSk4ZiPTOwj8EMyXvn2FruaGbI79x6yf/3yP9rqxGJA3O07hDgJY3mTkqwuIssSFe55wimUDXp9QFKEZQsJC7I5H8pjrov8z7/6nXyVzIe0DOHjp0+4gmAOAqbVBikk1nmrKKu0ZEGx2GXF2bZOjR4bnfQBRwLaLer5p779PX8LwOb1W1W3Ql8kOlla4vbe8NiQZPOcCDYmOSt5LOVCThijGgtqNPPLWI47MGvkije3uFxGprMaIBwinDhxWeYKRQe7ElDygI9QUiKzT0ziWhsPkQ2u5RtE8oU2tEGMpdICa9q1Xohtty9+4betcCli+7Zttw55qiyMJNo5sbBEiqN0WJBnzB54lm8uCxB+Iq85zn1sdED0jkdu61yVQT2xMG01zY3+RjmTDeijEZJvBNIlhYL5aPKwsHibJI8xXRhDIilv6ybGwGrtysVLHvFiSXBCOiPjIzY6MWJjU2OyKnL+eoXXjr7qI8ikX64uqgGyYc+fOe9EZOfVC+Oj404VXrvHNFkS4nBvx4ZHoY7PoGSNcwgFZzEExAAp88joIDrCRwcEBrxEOgITE62PVZBdWrSF6Tl79ptPWV9Xry+aWVFV6eUwHYD4ALoBcSBr1okLUikb4gXfA8IiHiAkOyZqgGiQLKQfevutncyGicSKbHxWiIiLnRCVYuWAsCxekRHL6bjkGY4iowY8EDm4W/Ly2JGjPkmEYflLly9JnsoW7euVAmGGTK2nkmKaQWByEJgXnJfDXyGWW5hL2YVzFyTbS3xVe6b+IwrmZuSyXuvWM93odFsXO5m4MD4/jSKoRGAFDU1smXYRo2BmDYTgd2DnSssLVchbNE2xOGtpNmWbOza5jQ0gsNXj4ihGHpYkN3EhymUDAyLKWmagFsK6N4xRpt5XR+ChMc2VZ+LMEI70szgih95+WyeB6pxsRLKxcQxgJeKoTMrDfCLmyLpdBDgIEuO24pqS8IG7XCCWQ+O2CtE/eOYZm19M2a233So3utqVI6JhVkqIwUtMG4ZJmDMMckeHxyQGWmVflsjmnFEF5YrL1WWCHe8Y5WUPvBqAVw8yjB8rkviQnMbt9dXo1FpEASh22xRUqf7uFMjA91e06JmM4PJ8tdkDNyuLy/JAsVCytmXrZrWZ7Eu1lTJUludvSMm6yy8kEwMJ1yuDcMR6EREgNVRwiA08PFBNfaI3v+1QJyxDr3AAeDMgyAslWTOstrzSk9LIN5ifmnUvhHUekiU4B3mfwso76vDvn376aQ8roqkJmKPx1elOANiRiNeMDPvr1675dNNhmWygHyXFs0E4SX/EG9iGpWB5KwZZ2rAZaVFMtfJRAZUXNsKpCSQhLKaTdlHUCUpslZe2slQLWY3ERAg9sqI2YUjKJZ6wKmCRHgWYeNWzQKnOQImxlhoRQpUtgiIm8Faxh/2XOlCPcMLi6YVihHhx5Jf++6+oDvRwTh6H7EcRlrXDGmXzCUa+rvj0+LSUScaXaYEtCwV9XtkxPjpmWzZvMd4MmkmJbXQ90TScAWw9OgwPi8AP744A3SSe0NOwXrFETaXkHEnRaHg6WSTy+7iGMTKcEXbyCyCkG/BCYwgCjsGpNJx1IoOxOwJm6hDMMn3yTm4WpmDVEMQAMyVZyXNW5uBiNiVZW6pODN5rwYiuE1btwMWFeHhiYUdSz1DmhvXhMzwXoDxwUKKHHritEwUgyWRNdY0uAuoqqt0YX4BNp9P+xqX2ljaXvZn0olg40KCYa8xnKNXDWRBobGTUJ7uxLg2FJ4rjqnils9fo0Jgfr6mslliolaWRNV6ChL2K8kF0gKApOQ5zxAFEDHaWTWFRI9awYRh9XB4buQMQEIUVIBaZitoVEkXkBVxnia3ZOTkiEluqrLS5FKBuIn6R0n0r6pxldZgvXiGXtUzih1deIZhxTljKhXIxQ2F5Ojzc6ViOQWAIymeYzRkSmmPRe9/1QGdLU4vLL/IPWP6/oqTMMvK0ElbkKxkVeBL4ig+f93T1eKP8nW5qjLOnKlQv8UCAm6QPMY7Ny6lg0SBSjgoRKWpkY32Do5Q1aRARvJ8OkQFh8MgwsZCrmFxUloY4IoRc8haI0nXJayRmSmA9IEAgDtJyJubV8Sl1Gut7LapDeXkv69MyxMSWU2etChTL4tSoysRqKJInxnIAtXKg8iIyM9UJ0mAx0DbkMO2lHjwKGcR35xxxCqAArdi3Tmikt+rNVrAUydnkzKQqELeLZ05bnh5QA/Gyk7IgJsZG5dbNSN7OWUVxqeXTatDcsi1OpC2WK5RHVuJR/un0vA3PjNnFni55OOqoqnLrHRiw2YVZNbDA1nW06jkTDG1YcVnM+of7hPxFOQDzvkbjCqtL5HRa6GEBDKYFJMvEEbOTvnRso9DOJG3eJzYkU433kyUk12fkxPT2s/JTyubIaC8UAvWXTWStcV2T3fXgIyJkqWWmem1TYcqqGsv9dWHLsxNWtJqzKnmddDhpqtSbJQAI4scw5UT8pWxaMjstZaa6FclbK5YQiqyKM6b8c3FR9dc1RcVRdfC8iLyoToEbhdy73n53J/KlUDJ0fXO7LcvuZFVQFA5IwvYjh4BgNWYRNifr0jDNn4A28dzBkUFbkAuN6XXtepel1TlM9cfjw1VFwaG4+uWGTkoeE3lrbGyS3M265sb+9KF4lcUCQygoVtQDKqAXUcWqyGj0S9d6ZDbVyaObcIUC+xfLPma8bV7igDTWEpVVXRW3BYmsq91DXk40LeUYzVl/VvJW9nO19EBTA6tIlfqwkK/Ep3qy5gMBcuqDicdbnRDC1JG6IO5AKiYYZhco5jixltC5QA67Tf3AO+7vzIiFZ8YmLSb7T5rNF6FsUuNhTSYwQxjiB3hHrPmCcY0VgCdE5Iy0yuKkPClVlODIBdm6xCkIvZ2/eNFHE4i6zUynnP3n59LeKGQ15k1g9EuuqdLYiyRNY0qhZH0kVeyNlVDXII9uYc5ny2NZsA4OfQA74gpjm+OIRGSfV4jQrCY1s8ibqJdt27oa+6Vf+mmbyZLyKZdeLI54IWDECoCsZoKoKyoMzDsUG4sq8Q5wj+Vqg/WRtey4txCWnd8QHaLSybTBZfD+Pds7o6r8prYOT5qbFMuVl5T6a4nvuv9+O3DggF26dMmWpeUZ+ocQgUgRMfQ/qyxF42JE9Ryz2qsa60zSws7rHhwIhtInpIRW1SkoijRmnayREXlbdUJOYMQHMw4ZmMSdZeQUJeeGuBDEnx6nLWIVlcG8BRoNO0MIYtEoPNxfMm7KdU9rRjYt5ld5tUUSBbZvZ4u96xPvt5efP2ZXLlxzeUunI3OT6mRiEzl1Kq42UT8ICcF8wQpktOQCQXHqwEg4n4wvBuYXAR1ZUKoL6MWEg9ujH37i8c60kJvPrlhH2zp79B2P2gMPPGjr5WuTQ1DX1Gz1tfX22osvOvxd2Osh3pvq5ZQaOiQ3lzyCWGnCvbvalkYbk6zmlfdYCFk1ND0vsSHRA4FZF5LkakZnQTeWPQqCJQRZNwZRAxpAABYEjaChZJuD0jKJKqJx2NreKHUEQ/Fl2lmKYHFszJ7cdcCaa+rt4tCIzWbnJeoW7KFH77GRrnG7dqHbg0j33Xevv3CQoSZscixX3HKez6ofPFcPfsNxCr/jlPCdnQARq5r6JBjdyzlSbDkX/eLnv9D5wH3320379ltzM2uAF1mFbFs8oBK0rDqLtcFGB4fcm0Ic5CU2JiWD+yU7z50/6yvO8XY5ch9wlxm23rJho78eb7BnUE7Gqox2WR5SLOXJisAkUkVmF6Z9kJHZ8XhPWCSqtkexiAlAXB8IVUWJgnEN6GDEoFoI5o11iAbWeiBS13etywP2Z44ds/ds3231FbLRRaB8LGq9vSftiY88Zq1VHbaubbMN8N7A46/b66+/7g4OnVIYZaoCRAzYHMdjVd/JdYD9Sfgja4ixQcSYdwDyVr+hFbObiPr520plAUV6Tp3Ms0KoSvZ4abEqSu4Yq36iWZCzVyVDv/wXf+VD40ztZB2xnr4Bm0rputISa+posVhZwg7fc4fVNDdYd1+3DV7vs8tnL7piZAmWAokFwotpWQawH3EG0VUmXI0d3LvfSqVMMMmWJAfF6668eL4cRXdgMOQ5z4vCfMRAHcx7hUblyIxNBW+IkEdg23fvtFpZORukyDr//Wftr555wYZLlq1246q97+cet46GW+1nPv7L/lYIZCRuNooJ58gzhYQ8bFQibRCrRO1jyAkZSyAcZebiSMR1h0bX8ull6RycRUdQn8jy9HQ+j5YTixfRAFhUttsJ9f4Pf/hDu3Dxgg309Lnp0dPXLzbab12yCJhozDjbqlDa0tHsC2WmllLqSSkfRID+IiuwV7Fl51m2T48QAqhArWxicsJ4SX9GPv6WDevkpLSKrUuM12ght3jzGmXwVyAZPSnWRTy1ypnBU5wTanmZ+awQzTuVJwlDijjkkD329oes73//b/vFt3/Adtx8n/3Vs/9io0XX7R3vvdsefP9nRPQv2PgMU2yHfLYOhIFgLMIBEYslUyES6ITwJLgwO4l6QUxfxVqfoJvPQITxYrSEK7JQyUV/47Of6ySwnVYvnZad++3vfdd4acSXv/xlu3jhop0+ccrjtlWCO9kppM/PsX6XWAZ2hQh4MYzaYhOvyA4WKIVWyRwhNbKMwRTIVhaU79jQIUui3F/jxUgFGTRoaSJc9fK8WMETZYIhTrmMOMOONAjzCNeaSSAEeuikTVvE4jL5RoRgPdWzawh0P/Ged9ro0Yt2+033mHwhuzB82sql2HYeuMPSywV28fx5JyTr+6JQ6XjW7MWOxhKBmMRHKqtZurZGjkxCxUd1rkqERC/goYnJJAL4BFTMgGKEmRb7SPJH3/f+zq9+7R/tD770JfvLv/myvfTqq5KHK76wTxnzwfQHS3YN9ArVORcJvM0zmUi6DYtWJMkCl5Shm4JlKRe1ppI8AnVKe2u7hyULxeoIfsRBTjur+JOQh/VBxjmZk2SGM4QOQlhyu4gYhhAwPhGsTEIsAaLu3rXLB0yHRFRyzdKSl8wceve73m1xdfKR06/b1m0dVj8XscX+abvzvY/ZbG5YYuq43f34hywaK7XuS1d9BUAGU4nKrd/AIvUxgSSI62JSeQBcch8kIhpAcYheNhR8OF2LYzeaZWzRI0df63zm+ed8CJ3lrVk0s6293T0Wgi9UHJZjXiw3VoiNOE5cl9/MS2MdRo9nSh62NLa4jcxyWvQ841n4+GhZlBOrR2OKkYFYKPWFKYWiAq2zUoy1cmtrhMgxPT94NUDUNjS1WltDo7+UsTARs4u91+38+XM2NzqljiQRrsEuDHbbK6+9YilZB0ndM7S0YB94/4fszCtHbV15qbVubLW+wX6rlgjbtG2H9EifWp+wxtYN7i5PTo/KLITVUaRCZjQmZ4ggjAgpYmEtYAn4IIE+w+9kzFN/aIFJSHvYCc9G09lMJ40mlEhPkTPG28y4eF5EnJ6Z83m/jJfhQLAho4hy3XTwoK+p6HMY1NMd7R1OQNbXZRlWX+tLv6kcCORlZeQY4EWxtKC/IkGKA/akU+EIUjEZqd22Y6e1tK/zFZ8Z2eBdjMdPHrerg72WkUKnQ2tjMsWW8jY2PWXT8iZqasosLoehSsi8MjhoieY6qy1LWmRiwvbuu8mm5MZ/+7nv2AOPf9SK8sV2rXtAIkPuskRPVEZyYYGI5K/rEpcYyXRwLbI3kK3uLWqDi2gTSKVdAI3XPBDj5TqUItdINa56OhPICSGNaRQGTghcAHs2vBjyoWBB7qEA5kAQGsSLYw4ESoGyuJfy6CwWxkS0MEBILgMBGK4lSYTnUQ6VIniN5uMYOxMEeeHF5ZE+T8YjP4Jp+LinFUJ/bGnV52Usyj5cKMS+kDhRvaSTrVzi6ejFc/b+j3/Ejj3/gnVYzLbcuteef/lHtn3rJtsi0XLi9GlbkOgCle7A6JmqhsrHXmbUgcyaQEFRH4gW0oiNT6wCaIEXGYoLd3zYdd5ffsWFaEw+3aDWJxcgf8jvYuc78QSIg2i4evWqE5VreSjnAqIGoTc2QnwkhOA0MOhIR3GuVr48s9eJgDEcTdlwD5nnbGfOnHMZR4diDlXLBq1WkdUiXKWskJZIzOpzBZaQ+TWnOhDXSDMpWh7XkqyVqoi8qIoSuzw6aE/+xHvs6nOv2o729T6X4uT5U7b/vtvd4pjC6pCSxrQL3rNDXEGolfjy4IvaxagM1gNE5JO2016IGeiHIg/FQgf+oAF7tKQk0Qly6AEuBLH8ZggHYocE5hOi8k5XPBqup1AewHfu47s4SMUTfyCZghmWcAAz35lRQ6+jCMQJsjMXZU/7bHSeKxFSJhubl9e6ApO7yzq2VdLaG4tLrGU+ax0LK7ZN7LxTzsg6ofbOxnW2p67RkoJqf89VwVWmkORlLp21tKyR6upau9h1xeqbm21ZXmj7csx279htL5x6xfbetssqpBvOnL0gsU6QvkgOlMRDPuCiAlWAcbPArQ3EAvShrWyIUDgUuvDpWNZ1mLI4QDhJ0WSypDPMGOEGTBCGWkAUhXIOe7Cvr89ZGcLTg6AvZBd6kZ0yXAbpeKhBOc494TGuZ0MW46zgx2/dssUeffRdvogG2TcMeML6C6m0NUgU1I7O2KFEpd1WVmO3VdXbNtVpjwjXoPIrtXdItk5NyrEZn7AiAWIqNWdWJhd0JmN7du2x7/7wB/bhj3zUrj/9su296RabnB+1XMmKbb7lkF27eNnm0hBMQJH5iMeItxYrxsWFYIAkaCPtYec3wApFqQNNbQzbHNLGXzrJxRCMG9hBYYhif+fOWiEQL3yAE0jQp5DwN+UE6Awq44a4vvPQkK1CsRCXqfXou95ln/nMZ/zVoIPiiJdfftlNHgjr4kAyeW5szDYsr9o7tu2yXTLvqoWMhJRO4UpGDCy1k1+yeFJsWx63scEJm8nmbLpYXCEZ2KIOScbkzUkhDspVf+C22y07MWs333Gz/Y8//T178K67bPfhw3bq5Cm1jbkPIlqh0CttL/2kegp9hcHqgGG7Q2KGYOGYE1L3hO0M6RStqCjvDC+EiNzIp5tbOg7qIDRbSMS3frLxUAiJNolQGe1E/glGICLmZWaRV/DwQw/axz/2MXvwwQcdGLxkE/8emRyMoUmeygJBqSKOpuSYZCRTd7e1WCM+vOQq4lTU1UP1nELZz6tZi1dX2Lpko526KiRWx21Vsph3C2Mebduw2Y6+9pptPnTAus9csAPbtlgsGZX1kLKWzeu8bt2yRmJFjJJIQUluiyJi7yU5D6zlE9i6EA1CQ6tQrr6x4ZnKgfBcCX0yohKVLOyEmBTATewh8tgolO9hQTcSFsKH1/GbnR7kE6+HDU5AtHzs4x+3L37xi+q4Zfv+979v169fs8sXz3ucgdWXkdXI2JwahDMxJweFBSuYMFJVV22VMrvk0YvbhTARdUWmEyZogSufvGRdgW2oavGIxCnZwSuS8fNCXok0f1tlrTXKYvnGKz+0Ow7fZnPDo3bb7n32zW/9ix161yNW11ht17t7JNKK9QTc32KBS7a92hAqZ+gSopZPjkEnPtl4xzhjfrQ9PK7OKOgMD9AzEANCh9AOieqoXNv4Hv7mGgoKPzE/UrI2WCLrkUcesScef9xuOXSLjcgM+8Y3vmFdXded2CCbuCwmGvfxTOQ8HRaWz3eIWyxzLp6NWGwxZ+U6RjoUCGFKd0GuSEZW3L3CXGbV1retM97ZfHF13pZLiq0+Jk9xet7iVeU2vZSy8uZ6W56Ytj01LRZJFtgLL33fDr39bT6Ef/HidQ8sUT+ULjEFcuIgJiIyqFfApdSZ3xAUwNBuRJojW7tnSsbjMScuF7OHPRQSPNzZOM53zuk/L5ShAOZeEWNICFWkBr370Uftve99ry86wetnCLYjZqgwQzk8GATEZGp59Enf2SgbZ4TyieOmpNBYLT8nOUiuWlTsplZaWVzcIEUTlzkWYUxPBI5GhDgRo2Bp0TbJDn+t/4rNql5xuekqzIrlojfVNNg/fetf7bFHHrOBc1dt+/YtNtB91WKRnG0+fLNYe9l6pLiXCLRnMcoEMNYqEycRasSqiMlByUk281p+EqiZUbqCDFZnk/jC3BJGbRgNfwO5N24QmR6AmKCH8wyP03gCKnQA+ass1DY/vyiPKyGUPmR3332X1VbXeBb5+fPnPYk5LJuyED/cS5nuqxdI48plJkaMu8gL5SWQ/DtxZZ/rpmcuy4hlxTtas7yUtmIRrYKGyqKLykZV4VRachhFl/bwZbI4YT2yryeKpHRlJyeE83J5Y6RMnbty3bbvP2ADp87ZBx5+p732nW/Ypg2N1n7TVlte5YWysp3Hs1bkL6qdc9lrpHPJTBsfn7WRwTHpFbNxiZfs3ILlFtM+8o01xcxRlDpBJ5e53vobNgiAWQaRQ5MMew9REW7IpfXr19l9995lhw7dauOTY3bhwgWf5sQaCNyDiKGTuDbc+A5xQSujvIgDfrPTAVwPC1IHriWtyJM/xCG5wrxl8kK9zsckZ0tWo1aqRouygFfEzQpp9FTEauubLaUyelgyoKbKeP0dHlddVZ1dHuqzXGmhNci9Le4btR07d9gPnn/W1u3YYuv37LWL4rSZ2Uk5GQuWnspaZi5nM+NTcnEjNjrUI5QuymQstRE5KOo6eY/qjHm8y8A7czAKSPL8gtcT37hBFBaWwFfGi6KhLNJGnAHlc++999ott9zshMcGJhbBWo4Qh4A2A5g3ympEgqNenQVi+e4pSQI1ZfM8PiEqZUBwPr28nIiv65akwJZKopaWW8+KePm5jJULSeXM7GSoXKhNLS2IbYt9VLmiMCGfgnVp5mxaZWRYyVTnSiVeyCI/cuqo7dm3104cec121DTb9oZW+9a/fds23LLTbr7zsPUPX7WrJ85YWXGrD3qmsHZW1enZOausStg1OSesHjIyOSGEysQUMZmuSvvTQi+LX/zfiIt0hQAoJAYICdgwL22bbNH9+/d5XGFwcMjOnTvrBIWIjmg9yL8j3/QwCAQxQSTHURIh4ZzQiAv901e3Df23NgYoqQQhP+7ziXZCq0SgZWQbp3WuUAQqlOtbLPQm5KKW8FJPlnslLkGnqNDostBbmLTKZIWNy6mYx24VcVekFOtKyzz3+G++/b/tvZ/4mB1/7iXblKy3zUL7088/bfUdNXZY7nGFvMjr/VM2Oj4kfOKak0mEbSv/ZHrG1Me2RJtl5SyxyL2+0z520BvlxdoQNNw5iJcGS7S1tvh8sR3bt/vQODNuQCqNxu93oqgDYAHYEaJBMNKcQCOEBd0QlXLZOcY5l7lrYoMdrcsWIhwl4qwlxSZ164F6FgpelttLQjJjchk1Ni8FVs6yLao9+QtZyb+IrAkEWHRh2ZoqazyRbyA1YxmVSZCblfhQQsU1lfbP3/+OfeBDH7F//vuvWVtpld29c7d95x++Yps3tNjGm3daaW2JvXTsOcndlK8LIfNVtnDO2ts3WnevbGMclKEB6XW1L/em1fOmWFCjSToDJYQFeUfv44+/x94lD4rRTZZQIaKFDOQmGg/7EUmCGCCXJAiIiBLypGEIrQ1CsvE7JDDfvXdVDnFRejwsx6e0qoN4losGcl+jQotQWl1cZpXRpAgbt3kptkgsanPTk5aU1dIiEVAoVJJH4Rk1aktMirEgq/ukPybTKRvP6B4pt9mVJQ+C10VLPGPo+68fsdt+4h2+Dk+se8Tu37jNrp86bouFadv54C47cPMuO3/2rLzICQFBnmas0s5fuOZcuriYkrMi60FepLdNbSAQ5cQtKSrqJE1y25bN9shDD9tN+w7YzQcP+lSlV1562TO2q+UtPSyb9fnnn3cigGxSfiBoSDgBwj9FXicOD6ITQCXfQ1ZBPKDMIGgxMVB9ol0JMLvtKnEAW7N7PrA4g4nKESG2SMRbnc96nHk+J/sSZ0KdUcJ8YNi9uMQth6UiiSipcxZ4AVElshwYwRiam7HR9LxFykv8ze0lOJAyqfLiwKePvGT3PvyAnReBGR+pT1baSH+3TS712Na9O+2+u+6zY68cFVqHbWExZH2sl0UbGx6yiABFvUj1J25CvkP0ne94eydBBwhx5MgRZ89Dhw655kfBMOnkor7zFpHTp087mgKC4bkFxGUjPAdxWZKF85QXbqEoYKNS7HSQWMWv5T42vofn6YDwO+/GSUjOrsj+ZLnuwkSRldRUeCiSBG1szqmZBWuQmcUy5p5NLrubdRaIP4jEssETllPd07JlcwTpRewFEYJINShraW6yF44dtYoNrXZVXDoulG6sbrLM9LD1HD1j6zo22js//H5bTk3bkZOv2czClM/xSC0sqoMjPljLvA+mlpGd7rPWZ6enOtHmhBNpJJmJh2+7zbZJzr726qse7OYFybFE3I4de10EILOPtElkbIDQgDg4IUH8E3aBxSEqn1gCEA7Uci074oB8XYiI/OWTRtJ5dAzfHfEiHjYriGaeWnpF/jsWg9iaySHTUizLcjQy6rw4qaCqQxlKVc/ETV6SLmCJWGK25BdMzM3ZiNq6GktYTXuLLegebFLefzEp4rxy6bw1b9pkc4srNtk1bLsLKq05XmlXT5+0ioakHX7yEdGjwn7wo5e8Q21VtrqUa06KjgWUqTuigdyLaDIe7yTThQVxCIjv3r3bnvreU75uFwrryuUr1qDjX/vaP8hySHksQO0XoWS8g04nLETWDlj1yQ8ICuogEt/ZGLUgoA7RCTV6Brfu5zyVAt1eOYivh4BuBjFJEmQsTmS1eGWZWEF4FNFLRCDeqZMTcVbKknJrx61K19YUxiUq1ImySyNx2Z16DhNb4rESX/ljWCblkOrRNzEqIhd6/sXIyJAUYpE1kE05OGwp1bGkrMpmj16x0uKkNTbUSSw8q06btYMP3mEf+fgTdvLiGTtzbsBKkLmyLGi+v+9ditXnbpRXlHUS4H3PE0/Ye977uO3YtctuO3ybtKp5Bk1NXa21sGDbxjZ7z6MP2/vf+xM2OTZqPT1daiMyU8QQ86HFC6JMBiH4kvVAO3mxEBg2hWCgl41OA6n+ehn1cqi8uBbicgzUOqLXOsfHp7Qz+5zkDTotJdWdrKwUQqM2Ljs0Mzkjr6pAtnipJfMSHcuyTrJygFRHli4QJmQbSyvod+/UqGzmiM0hJkT4OtW9QDbxSpZX6URtRp3fMzdps+sr7MTFa1YdrbZ9VZtt4LkT1vP8K1aytcE+9ksfNaubtuvHr8pTlQKT6FoVioukJMnccQ+NMa6DUmJYCqCKipPYRgMhEpbBpo5WX9GDReAvnL8gmXxJlgQxUKyMwBnwEVJ1CtONIFLI7pQDKiEu1/EJoViRhO8hukPih6KEMhAlPsSOCbUmt72zXFMv+cjygsSFSK/OYu6yrBk9s0r3lBaTqaszEgusucBUA94TX1iStEmVPbAwawvigiKJlULMqIxcWV27IqKv6FryEKbSC1YYKbaewRFxasR2dWy2Wv3+wz/4A3v+9FH7hV/5tP3iT3/Y+gcv2aTk8/RsVvI2pftlz9fWVOWRueGrBthBEe4vgXJiqqzDkJDhiLxlKJmGqIkqZMVlJ6ikwSTIzTNaoWOhfKU8Nlic8jgOQvFkeGc7hIeYoBni+UJvnkole5nn6nlkIZJ2xDWsxsGQOxqZkQpGjX3VJx0vlxfWLiDslR18T0WdHaypkflG/oPQqvpBsGIRZrG0wo4upezr/VftjJC6KoLHmSUpmYsbvSLzD7ObIZ8ZWRhLsvkb1LYmtfeR2iZ7V9s6K2gtsz89+4L9cGbA7nnobfaxn73f10j7yld+YP/6jeMei4h8+e/+Mk9wlwgWwy5oY8wpUMWQhxvHEhsorEAWyi4VcbGJncg6pra6lUGOA6tksIopCxFNiZiL0vRJEWvT1i3WLu+usqrSEc69yFy6ycWDkIn5BRu4qNEx5paxbiTRMwYAWYPBZTadIQXLmjXeKRIrdC4uOin+rHXg5a91mJrjyc28XZDFhCbnpuzpHz1nQ2PDjlph2eal5KolY3n/MemsxKNZfY95GKwbBnf6bB4aq09WrWYhu5aGJmvWTlIMmUvM35iempAVEaRlsVEH3tVGJg+pqj5jSMegcQhAQIZ3KWqqeDhbnSsxw8a5G3c27gt3lwTcr+8wBp/hxvGwfM6xh0wUbhy7cQvLCr+zh1v4zHAvFIgIC0NvfKFL1676UgtIE/K3Cb8GJFM7oSF/lKk/JEEQnFMdwvIl+nzO+NoWtiesO9/ZIp2f+zWvlYtKSlDpOE4OVn36TVRQwCB2zBNInqFCTO4h94MckInpcU/M8aSdrEw/lUkOM8BCpLOecZsMEqQDZUI21nsgtAuASyUGiWqyzjFVw5PkDTN8rxJHroi5mIZ8vSdY/HnL1q0e7kAlkAqBdADUZAXwm8+cyqZhEErkcwlD6ldhSbFdln/AQiMkpK/K8GCZ35h0Wk7PQfIg8XhlMHl+LH7CJCKyCHhtBonoTNHjPmLkvIKtqrTcmmXNtbW2WrMYhGdSDxJDkbrQFnWG9G2VSU0bmLoMbQGeM6u+IyFDIPmMAd0Xgifc2cIOZAu/h+fCT7bwHJ9vLYON4+HO8TeYaO2+t14bbuE9WN7UH0eeNDte7Hjh0kW71t3ltCtU/yMEsJkoyZ8hsAbF6jl8aCvAzqAO+hNb+bHwGeH+Y8D9r//pc6RRq4C1C/CzVCjShUY4x0gCIFFJo2MNfVZn4EXaLHjNMSQtNgF5i1liyEXi6uDJDlSmU2/bvs0am5rdOnbiqHy6B4AhbWsqeW2yeYgI65W1pDHtmezPG9eJ4HItC3TzLCxybBuIRnIp0o38w2aBwq1ogYt0abQJMSsHBFJd3LwiPIymVa7awmhdrFCGoNrMO7CZeYykzkrXjyI99cxZAY/1Ull6DvvEZ9oJ6KzyAOBiMj6LJVyjy7LUI2LCZIlPwKV+NdXVLl39heUqC9uKY0gpFgrHDvPOQByxqUehjS/55sB9cwtBdCOY+B6CPZSkHGP/P3U459luPB+e41h4f3gs3MLfbz2OkHMbT8d5GVtcPjOO/9jkhHX399nQyIgHBDCk2SRkVX7wLD7Z3ihbf14Htf3G5/yfnh35rf/4/8oDTix1VsZxdShEgXz8NwckRqg6Emc5jUmQSYuzMpK4WQcroEHCsqIkfuaijiXUAF6YzhJ7SCESzJB4RGYYf6bWmANMJUfiMnsal43sZ86zDgAAoCEA2Kf+qLMhLJKUT4xjwEBkifKQ7ARCcDchJrNJmKrDtdiTzGzJLC/Z+PyMTS6xDGrWF/et0E49MBF4XrFsRSYJj88Ga41Pzs+6+TM+MeVL+6EZ8GRY2m9+WpJdTFawKB9a3kpcqhN6cA3ahpWYWDO8rr7B/XcYkBwq6oK0J3wI8DB/YDiYi7YgobBxb9zoOO9w/XGN/vnvELjEI9zT4sTaxj0BcP2XH4MeNwKUAFEACvagXDYOvXk8/M725jWujVVvMARzs7RKQ0Oj6FdsQ6Mj/mpy5rI53URLv0//OYAdqEE5lE3x/A6OrZ1g49za13CLfODRx/I0HA8I454ZKawQgp0B8Xyurx4I1/DwlHY+meYPeBeXeSldMCTjK3bEZJNKqtbUVvmaCnU1tb4EKmVjFnhIUZ1VKZVJZVyFEmTBnlXHInkcROp4AIr0p1EE5PlNcP2NOC/PFNG4BtAToM/IXCBQDTN4/qzqxm8kP44I885mF+dt857tVlkvs0RUmhEgJ6cm7aEH3+ZlDo+N+DshhEPPNyNuPKf75sSwmEYs58IyCDyTpRB4cUmRHI7lWZ2T+z02NmET0gILksy0jWUS8H5vuflm61jX4ZMaAT7jjLzYFMbztnoH0VbAteJ9AI5poJ/R+QCUSMYAoD8O3KCzw0+2EGzhJxvPcvNkDbwhLcOdLSzD63TDzsa58DxlseFnFMclbfUbbPA7SdKl2sJCTbyN0ddZY5RJm3gs8JWAr4oV+7gt7KXy5caN5619DbfIw488pGPBZJRKFtzHy6RBurcoEazBw6xTf1+GAIstOZ+W6laHQk4SFwn+oPpwjkjtQjpWVpa7+sd2JVQMQPmkI/nuq6bCgQx+CMzkhzgR1QrsaaQT85VRs+SNAFAkNrNlkYw1tbW+8Byhi3E5UNSf8cAuljIfGJCUDtbcZJoaQTXAC/P4lDbph9qmepe+gK+yrMJ27dxpSdV9XI7VjKQ4k0CXVqQNypOWkak0OTsjME+59kE6Iilhoko5Xe0t7ZaZSdn4wKjbv5cvXbFjrx+zwf4Bt89vPXTI9u09YE2SusS0yCRgBmxdbb2k9rydO3vGx4JBLCAEpIzJYqLhV5A2B2huBFMIVAAYAi48H36yhWBjC8EXAjb8DDfKCK9Ha4Tlep3Wjgf3Ea4PpHbINGz4PrpA2NFzJMWRvkwgSKgfRsfGrbu3zxckQDKrQMcWnIlP4Rpm7XmeX4/Ttbbd+Oxwi9z+wJ157Cxi9DwsDMMwg5bFn8gwpbOwO9gIBTMs6TaaPGQkGTk2CaKkAo8vBSHQ0RQaRmgGqUd0AmeExQG4zsM6Ahcgxu5zKStTBfWPXeqTVbWjgqgXDMIaIThsYQo2DSE6jEMFqAEmDtqlCxd93RFAiZRlrJrFYqkv5bIq2gLjGiVxX4KIASxeYc8KZT293dYj22yCldJSM/6OlWqBvKahzmkyxyQuNIzqzUtvyKbAM56dmnWg9vFihcFhZygA6Pk6+mOQCZAzRYfFEbCBmZrIKj6sUMFaK41SsUyMRSuRLefOm0tc7eoz6MkWdDAAxEkOcqNwkrjQ+xjg6M/lFEDyj8As8KFe/w1ovTjfuI+YI+VyPJSk3BPs/nPtXsrUF4ajea7OITvZ3JbllJcF06kNYr5StZ0oN5K3SzRCAJKUwJACTBA6b9ynUt98hrbwMwSw1+f2h+7Ml5UFb0tmEtVidtFDTSxE6OvsRQVSdTDSjxuQjFQI8CIVPaSjRwakUmV1DeMuqGqkpat2VV4K3SUr9iv2n4ecMAfWgO02tnZ3BiGiCOjcrJ0OwMFiuRAWz0G60olIYUBM7j+dzTA08wOQVhBwWuoede1MqXpxH+V75EMSGAcIDcBSJrzc3adn6l7Mhv7hQRuUyRCVNqlqqPHXu2AGYTphmtBujwhkyBdlpg5Re5lO7DIDsL154fzEyJgzEROfcUIxh1h2al1zq+ixaiNDIx554HWzddIizY3Ntr69w9ata3V7GJ2KOYNkDcHkQNXz2aBDAORAWoaf4Uanc00IerYQCOHmQLhhZ+N5bwVOuNHT/s+Bt6bipR30n/tIXO1YUB8ScKdM+pF3vzPznkkvl69f8yUKCTXysnyEAiYoK5Pw0iUEpZtDqrc/35/3ZvsiH/35D+cD+zbhYORFQwCOzaWfq4yIJBqSklfIkowhZ0rf6XA6UE9w1U/h/Mccs6ADZZDr00dmtSNZ6XQWE6ICSBR9eaNCqAfIC6AgnHeWdhbEVDM8D4CZPJgIwchIzKWoz9UQiKkvUhrJC/lGx4JXltMebHMIQHCd1xzk9MysuJy5F6w4hdSGBXmJM7blitrC1CwWrOO1YcgD6kLiIetaIm1J6s7JicT84IUhq7RJzybQf/nSRTt/9rwN9A86w5KATcQhcERL3ISZkT2cWQgS9gC228z6zizUdS3Ntm/XbqvWd18SRm0AfNDEqUznaWcD0JwLj4XH2WhzuLPdeI7trb/ZOIZQuPG+t27+HDniCFiW982LRvzges6BGV2lHU2geug7s0zjpcTegxcXMtsV86FfNjA4K5ZpCrgJQ4bPvvH5/sy1+kb+6u/+OM9alCxNzrGK6koHBZ3tXKKHAScA5wt1AER1sq8SyA4oiWkyZKWKkxzAtFsA6OliknIAlPs9SVGER1K5NPWGcS3hH5QNldQx2qoODNUQasQVCffpGJ0bTAUWAGSqUBb2N+YCXjznuGdweNgmJe0AMmttiAyuutQ4WxLzAFxMCZiQdT5xCLHDYWQczPrmRrd1AS7hPyQxmf1Uz50/iCoa4HBQFgF3mIln8IKrMUnbnu5eX2+JJXwInRGfJtRHhm1qTlJfjhrMPzo86oMh4XKV5JhUSRI11dW6c9fU1CwmTTpN2aAcg0HQ8g2JSkf72eD/cHMq67qg4wMg+W99+JVrAHkrSMLtDbBo54rguuBa0uSCARMxlAt1BpMCu9fv02Wu2cCAGJy3tRcJnKy8Tlog7wDo6uuV4ybTToKHUn3CLPfzxODRvv1Y/b7zra/l4S6cl2tXrxqvkUBqETxn9AcJgtREBXvMTqoUEDrwRAQ/ph0p6mm+Ou7XoiZuaDxx0oBw2qmUGuHMwMm1y96oFr/X7iVsAkGoM8B2w0THwlxIOg87u6SsxNfqr6qSKREvCqYc6jmYGMyW8/X7BDBWNGcKC1EDQn1MyOLtDswhYvlPTCSIjg0GcTFFkARkBfNIGADaQC82RuxW5MTReTTSHRLRjLXy5uRwDQwMS6r026xMFuKyrJgDUJmXD02mJyZtRGZJZiHtK0ww0SGtZ5OvVBwrUcMDO7lUUhpbfEPbOmuRLZxEq6gvEnJ+JFGcLphl0Jf6+KpA6hd+0yeBUIDpSW4IHDl2rgm/O83pH115Y9+x8Zu+eOtxwpgINvdHCCGITixvR7+woQ3YoSlRp8CmBejS3Dj1ojFP7B/st3PyTXj3d7n6ZEHMjRSm1vQb9ztzUj+w9cdf+q95EsGYdIDhjhqmQ7HRsNVIPq1SZ2OfYXPRaKpOQV4ZVSQgVmCDUQnSxMONB0MUJCqfXOu2j8oB8DgJ4eYEXKOLfw++OiFU4zeOuSTWNx921rFwgKGmtsaXiOYZrIOI3Y4UTi3yXoZJSTOZFpJiQfJD3h05XnvFwAKLI3isUVyPpkFqE/qibGxkluJnmSmYg2eRm4+NxsQHnDxQyGQQJAs76yoSHkqUqA6S6gAZdUkojUXRBuQAElLDmWXN71V10tDggPV2dbmTNy8JrRKsYDWQPNCZBSYxz3BfGLGrKq+wtuYWz++tUBnYl9CFjEWAQf8EebfYrNAZEAPcoM/Yb6Rz0DeBRKYv/Zz2cHMhwjVr9/KdJQd8wET9H5oxITbYABvHw7IpL2QotBPaEHrCrDD3gITHdYE4IvoRnQhxhcYNn0mNI//tv30h7+pcBXACaQSYfN0DSVqmoo6pMJwYxtv9Zj0cp4pCUd1uVqxVikagKrguUEtUNDQDIJ3+1qQxUldfvLyASFy99scPbXxSjid/qF66NSC+biUsQ9QjAD/nCR9Ffa4yCwzDhNRtbGLMiQOReB625LJsLMouFphhIKQyE0SyuaxLAswlXoxXLvuZl3nCJDhZjBriIMIUPNsdL4GOZyfLS23jpo2+VFh9WYNgJ3tNLZflLbpQRRJRigTImA2OD9jlyxd9wXuGsnkb7KUL54OEcknbeoFyQ0Mbcxf9dQ4sCI2WgWasAQE9GaCBKdrb2zzNl8gJ9j5t9oEe1R+iYv7gSOsWHQuca2x06vMmLKEgh4K+oW+DPnmzL0KJ68DUJ/cTLQKIoeRmC8tgD+/nO1sIbvoDTU9ZnIMxiyXw5tU3l7qv25QcOBJC8ZXQ3sSFAbKbjfTzQ++4v7O1vd02bd2sgqK+qAcdiWpF8rS3tbkqRgpTEHYaMoCHAniXuNRXlQPcvAiEVVOdIi4+1QD+9B1JSZkAj52OcC/U20sjuS0gpn9/47d2FeVEoMuEAqQKncCrgFHTMAPn4U4K4E0MXOOOGUO2MyxEOuvxV4ZiuQjibd602TasXy/TYsJHBrExWfIckGMmYDMTbcD8gQbe6boPU4FoAKqezkDCY9sisTPprKczpzOB6p+TdM6yMBX2rJ5cpLYwPLy5rcNu3nvAdm7ZamWxhNWWV1lTQ5OP5uV17Sfe9357+K67bd/OnbZp4wbbqj5qkt3NG3pYuYY488RsygdHJuZmfL7LmEyk6fk5Z7qCqFhETqG/F0/Pow0wP1R0SopO/EIaQyv61tP9kIj6839rAMQsDBOh6FXdtmbq6b+1LQRnuIVAZgvPQb+g/wPVj4kRhj2DDLm4r7pG3/ISMSJN2PVoSTYvU3vkb776p+DCuXhR0oQFAHCi/PXEOoETwtg68wB538i8OAHnAkBg01IRHkyYjCV+meet+qiicLSkMPUFcGu7E0H3+DkXQ9p0DU10iRIc0eY3irC6Rg6SKqOyGKBQrXT/GrzdbmIhF0ZpWKsUwMFQpPkxJYbY8MZNG/wdVgA1XGsJSYWpwDpPHENyMoMCiQcokbgw8CZJUCQwzhkAhfFoB4ztuQtIaQEoKxQwcINEkJdmJbI96+SAtTa2WqtsUiIJqwIj0RUc3vKKcjFCMJeJd8gmBNqB/ut24uRJGxsbkR3bYOsaBWKZKf7aKTFfojxpParfd7//lD3zw2dtlOw79ZOvEqQ2A6kCxKJszZjAWpks8/hwq5iBuax0Pss1Ba9+DswrB1RAav+gDA6piS4MPL9D9Pady9b6kb7jMyyD68NzoQQOt+A8fQ9wA9sXWoZSnbK5hnBskRi4SnSDlryjgeVVfYlVCQAXThKuVDS6eccGn49KWMklIoXoAs+110WYELySzqXTls2eFtjd1+PSB6DgiAASgECsF17FvmPdkiD/IUjtQ0JzHFUH1+M8qJk+4IF0oMMJP/E8pAAqm7pU11ZbLCkwlsTUwRX+Jo4NAuLuPbt9GHXf/v2+4luFgMD1DPuydizrbiGJiQ7QPuwpRvbq8NJ5VaGeiwbBBga83EsYy1/PQgKNmxPLPgqH4wbY9u7ZI5Xc7K/c7uvtdT+AtEs2XqzZ2tJqdfqsLqtwf2BRYIsK0EWUrXuWlzI+OIOaTsvJw37g+YQhl7PBxDXyLXbu3G3rJGGPnjluQ3OTNp5ZsFQkZ3sP32rXRwft1LVLNpaes/K6GiutrvQUwgWkrGgKPQEg0pNUUN5Qwsgi7/xB4xAv5QWeAB06ex6KtBSgxpwAAwiQ0LTgnEtEfTqwBbBgB8ZsmBWhcxYMW0NLNugeAhN6h+fBEngITYXwOsri2QxA8XDSAkgZgEbQmiw7Qosu9f/lO/+QJ+OKcBig4CIkKSoVAx8nhIXTeOcNdhOr2DG2fv36dZ8oHUoPzqEmETjFkrqk8FMxWkulyWdgkTcazChYEJcUgQT2wFlSZcQsSEOGar0eAh3J1Tg/rBbNGjMMjcIonrooiYcqQcTTbqQr5s727dvc1iMBmjqxrCzDxuQP+JtUZA/2ydNnEILnutmj+mzctMlBTH2Za3f6zBm3+WEmNurss0TVVuqNfQw4YEKJMQEikHx0ui8gpHvKiXjombzUDi1GXVgSDIlOzJKK+2z/fIHaKTOFIXKOy54oiPOujgk7feGsXZQtzIraU2Ku0YlxMeaMq9Kh4WFf2ZWMtbkJ0YRFozNSrytyfiLEqFUv1QQoqakSDnIGJX0xl+qlXckjoX0OIvrArxNNJLEBj5sPa9IThxCgsftInV8fhuPU8dyncjgHAF2ici/3AXQV7teqTHcgHaxvOnMIS948w6q2+BTUCzON9ylNzkxbr3A6KlsfJzryytEf5FE3JAF3CYwAhgwrOh6VSSNQo1TI46FCPkOoPOjKlSt2/PhxH94sV4eQ8USlWIvXdbs2uAuzgnKRynxno9LYkCzpyJps3Bs2BG+eClInXk3J68kAnoNbO2UgPWEY6sl75zjGMowsoIqUTEh6wwRcj2SlLYzUwZCAhmA4RMQ04MVUAI6JS2xci0YJVzBg4IM20iE4ZGzQg7JJwMc+o1cIrAN8QMH6GmgUcjpIpsd+hqmIbLCeJyYVw80VAg6DEaj4YAFUaRaZLpUsIyzmiMiZo+yJxQl79oc/lDYZ8EgGGgGmpK6szphmsEfH0BZI2VkxNwImiBOLKVQur/pg4StsU/oF+jDq2FDf4I4sAsMBqY3BJtroedhrxzAH6V/Azf1gwP2UtX6DHiFdOAZ9AS+f/A6v4z6u45NrA8EWrPjDNdCH82gEnDJ/c7zqxlA9r7Mn7zvy2c/9Up6k7K3btnmwHkkKUWgIr9UEQPzmAZ7uJ2nJHHWAyLI+mAvHZZexmAqSqArPdm1pSU+ykQlCaCnkOCqJesJGRDWTYEGwnnDIsiQyjQkaKeKpk4ld0uEkm/BMBgzIrYAERDZQUdi7aAlCd8OqG+ZAlcwK1xyAXA4X0mlweMCHhctKy92WWicGxOMmogCAKZ/cBwhNaM1zCVTHkydP+Vp8vKqTV+65AwZN6AB1IAyBtKIzkVIxMVVNY50lK8tsWTblnFQ9I3GLuo84LwzLYuK8GYMchpb6Jtu6cYu1N7dZMlbix+dn52XjLdjFy5esW/Y5y4GwDChaCEZipXc6laWXkRGYWuxk8c0tBG/EgL7sc2KuZbXfMpK4q6JjjCiQJJskPTO8i6PFVqW6Eplg5R9/DYocVMwrkpXC+HB+LZIEfdg45vsaANnZQkCG4A3NxTeu1x4Cn+9cgxkR7hxDuABcBAWmK+30tzTrt/f5r33mU3mAxLqmrD2FE8MYP1IPFUhHEczHUakmI0sdijc9oI7GA2xvb7eRsVFfrwppwNs677/7HpfOqpYTeWpGKkySgEmwjjgapMpslB1XW1snwOhaAZt8TRpBeAnuI/HGJba4nhv57VJGZSJNAA8qhfgmi0Ew1l8iSXvu/Hn3zHk3Aq8bJPQFKFFFODowSmVljVeFDWmK6dHISyL1PLQKC9JgajD9iEl23T3dLhlpL7M0YAoI6CEb6qF6sdQfIMmp/9o3d1jT+jbmo5paYqVVZZ6rTKYd3j1JSeo6W17MesShMCcJqGPMLM8TAUgt+QIRgz39vno+DEiaKMBFQxLqSspZWxFomS61tLpshfIDIsXBcPWShADDqvMZmVZorRldM6W6TS7Y8rwQjO0tIQRImK6UWcKmLFH/NduG9RusVZ69R4zULx76Up/5NC4+9RvQOfDWPtk5B7BvBGYI3PBYCGZ2vrNxHAlLGzkGPR3A0hSsX+6mh3oLUyrU2pHPf+YX8hTMzkjRzh07HKQMvyXLkhLRpW7Uk2Opp3vBqEM6G1UOqAEp0pb357AiNGPtFZWo8SoHytDwoB4Ws+07d7o6BxjjU5Mqp8ZVN9xPwsmoGID8hrDReOyE2HIZqZIU9jOjLYXeMIAMkWZmp10yeL6AvHvqcpucmJhsOd5nASBr5cSwzApOIQv/UDblzMgEITsLZiCxaKM6DAnMCBpvmaadMHF3V7e/y83flq268ww6wk0ktRXVzkuhKkornZF4beS69R1WLclPxIEkdNa7SctkwKxAg6hXjNeVM3rmC15kWLty0Z06zziTRVIoBK4s8epJaSQxEYzr+RKYHGJEJoUD4GkS5lOSqtjaokOFtFRlTZXnVSOFWVaXPbWasUyBaLmStesXrtmiTAp3HvMyn4rjlpBdWxZLWltjkCdBslQAMO26zgfeZWe48gRUEijUHQvah59FV+gS7uFvNoAYgjrcwVII3vC68DjP5X4d8O+0nbah8XlW5Cc/9O68inH1TZL1jt27bO++fR5ewpbCkGeMHpGNJCTlj5xTVAhvCyD3ljcUItqZcQCoUNXYpAAPdVYlIlI/lk6cl2eI44YEpMGoMiqVEPhcBc7Mu1fpqY76LI7GrCJZbXXV9VYtE8STMSRV1WSX1IyUTc8GieAMx5L5dV7ODGGs1vYWvw4NkZakw/kqSSZsfGLUE90JZFNHpgcB4k3rN7pEQ2oCaIaRySGA4Fw7MjjinYeap407d+003tqI5mmQui8pKfP8BJjZ7WQBG3CjvXyIU0yK2mMtIdqGVoFOHl/FWRHz8x0nE5WYTQU5sdjf2M+YaqhtmBR6kpVGv3hwXuAivMdLCNBsMCPCBCGAAKlsqrPp4kXrWRq38rpKgVWSOZ210esDduWl08447TIVWmsb/C2+G1rbPXdC1cXvFGi0qy6r+mTadLgJSmI+dGsAvBslKSAMhVAIYs7xGQL1RvCGgGVHArNBe0DPOY6F5UX+83/+pTxODgtiL6hDmNHAi1rJrDp95pRt2rzVw1DEOMmnRKo11DXKhGjyN6DNyRabnmZl20IP3NME5m7xrlPsRbLeMTlgBDqKoVXilwDcR8BUZ97Gw6gcjs71q10OJOzLjes6jBeHxQrjlsuqk3QfHId9DCBFJjFc8CbzagGRDLAeScZUekEMIXNnMeXScPuO7d4eNAJ2c40YCcKRtEI6IRMhX33tZdnTtZKYpEdmpDmW5b0SsiLjK+ZrUfHChPkFVgoTw6mO2JxJ3Y+24uVkrPOPdCTODWgRBgTVwyFROgCG5DfAxtTxyaICI4zvklx/4ahkbSUTR2WL6jeSNnACBQiAILFHFEanvdzwHMNbOEzQBXpTN8qPJuXw1JVaYa2kdGTVtm/ZbpvXbbDR/iH7u7/8sp1+5ZTVSHsA3saaBjHxBtKxQZNoxTP1XZ2FRgEDLL9ECmgyrjJlI3t3vGULTQA+2UKA3ri9Fbj0SwjyEMShpOb4G8D9b3/8hTwBaV4cUynVzXpNLGuP2cBQKWqIyjKHiMrNy/DnO2EiHDNWkJibm/FzxILLErK70up0OQME231ZJW1NLc1uI7JmKxKnVnbiQP+Aq0dmSbCYzLrWNn9xz9nTZ+zq5StuU+Ho8UaMckkBIg9smAeYM0i6IjkaSBfevowtjTlRUAT7BC/m4fmDQ4PWsX6dRzCw2VhJDVsSU6BS5SORn/nBM+5BY3bAxDAO9zJ8LZw6AQHLBtnlAAvGQ02zgj3mAtcSZ2TkMFjtMzC/wkEWT5bWNbyJmVAaGgugIoUBH50DoJGmSFXqwqibHqyOWpNaOkcH0s0BIwQS16WTRKMPBetk2MnsbOAP+3puOW3pyIp1bFrv8eT+7j47eeKkXbnUZSZNvEXHmwmJigZMu8fGlVJ2G5N3TriJoLJoE/QAb4Q0Ye5gNOxNc4ErMQHD34CSvqHunL4RxJwPr6Et9IEzo3aOhdeGn3797//tb+ddtcD5AiSGPmPDZOSIlM7JHA9eiClbUMQm7kolqZ6PuEl6QMiEPPWkbFmTTRplBUs9hw4FWJgG2L60nhfXk0IYgpGYZ1rOG6M8zZKwLOA70NtnQwI2Hn+0gDTDuFccKVUqSYnqx8yIqi4QkQEIdo88iOloNGvZYNMS1gJc/MY+LJUdFyso9hxZwEL47JVXX/E5YISICGcBchiNRuDM8QzO8UyYFpXPezZR42gWlvxCAiHdfCJkPOF0C0NJbE5wfVIW93Etjg9BdZeOqrMa6bQF0Cz8BkgC82HZwU99KEf/6R8MatIMS2LkYJCFnfPgyaW0yqRvgAx1hqk9XVXPX5T24x1GRC0uX+5Ru6tlYq33aBGRBR/C51G6lzry2kg9yMsHYIHzhtQPwEm16HO0YQA4r+YbTBQMWtwAvrU9PBckX1FIMHWI9vKb4WE+vR3OMGrLr/3xZ2R+0UDt+sTo590TABXvtaQ8eOMUj3PO5mFrBVOIc6WOEx8Uv/lLn6PSWqxRQCgJyYMtim2KpOJ6xs/5BKCMNBE2Y2ZEz/Uud3KYBVDBNBud/8EPfuChKjqP2ChvvOUNCDBPlUwEOh67NbATg3Aa9eI7QEBKIkEZyoYZmRHBazPLY6VkA7pqZx7byOiIawPaCKDYABC0oQMgGlKWc4AM4gESPhn5YpCkuDhIvmbzT/8edKh3yNpv95IFSE++X7veQbhGWzrXAas+eLM8P+rfg85d2/0jkHRsaKIArGuBfx13Z0Z/aAL8E2xuBj+gB/PupmXf49gRL0VAYIokRVNPYFfZzMAgew0zh3WYyK9mkAVa8QYynkk9w52NOgbPDvb/b+eC9gTH2bmOPmT/fzoe+eU/+BX9DrgcCUGn8AmH4snigNFpgJMdwKLKcC74jhfui3lgzwn8ZPkzRXt1edVBQnnugYpwAfBRO1F/W/lGOUM+bUcSF+LMS+3WCMiuJqV2CUldOn/Brly76vmxDIfecstBBw/P9mdSNxE4zIrCdgRgdDzPCySbdpkU1I/4KPZpQU5SSXYzzERHQwzowHfKDXcf4JC0Rq1DI9qDE8TzKR8JD2MCMtacQDrQGWxepgBEuRA+1FIAgA37no3z4f7jWwA+v4lfXkeYEhAHncmzXIjoXn9fto5xHTfprOeKEKVggqaI5f2wInOFcvVEW8oFs7Xrmho92sAag8zyKE0G6Z8MXmChOpNJjPursKmTvgNYBnJ4JltY//AzPE5dQrpwLqw39AhpFbafc9CVT37fKGXD+/26X/3Sp1UnSRU9AwniQENk6yKkAg/1cJUqimdMKKcsKZVP6EXHWGWSpe/xztPz6lB19qoIg63qQXnAqo0OphJkUEFQFvEuFMjXd3S4dAWkM5PTtnnjZh+1YZV4xtdRubQf6Q8jsMgHo3Q0jA6j8Tg4gJVc2baWVpuQswhDIG3pHGzqVIoX70o6CLy8A4yXwFMP/vTFt5BogJT6AvrwGLSBMWgDsVsGBBhy5li5tBKDLBA4l2MmSDD7NewYJ7Y6PgBUoLn8GL+1ezfTGcGHb/SHO1x6fuiMcYo+eWO0So6YToj5xMSiAUkqMBvlkrTOKBx5CTybSA3vwAne9r+WR6K6LmVJEsr6oMiSpC8vwEDaMjMaiUv73CSgduCBdsi25lnQEgcA+5aYsDOm6ks7w7Yi7T38py0EXfjdWesGRg/Ph7R7E7yUBaiRzn6pgPs/PpMn0E6libXytjxXFZKiDKuS+Mzi7v6uWxGC17sCXEyDnEAO+Fj0HY6GOFSEjmcqBg/BnoLQSG4SQBgEYMQGhwg6oDYBCUF91oX80fMv+uACITYkE8F3Oo0/TAc6LuRCDxmpHozWEbmggWgDoODj3roGU2Be5SFfMINwiliVDykEcXx6Pe1y+xD1F+QWhxvEg5lhDJ5JR0JMRuCQ7jA093paIO0sKfH7iXx41EB15TwM6CNQOke9vA2qr4N37TkugVVG2PE5Dqz1FGaNj47RZgepHBcxH20FrKqGg9UBDmH16Ywj0KDuqRsRV4aQsfMzDIRI0q5KU7Aia3UNiUGsR1FgVZUVug6gYNYAokCdUwfqDZ1VlbBqa3Rcy03RFtafDVpwnnM/DkZMsDVND110nGMIIz4RGpxjC691GoX7f/rDX8/DsdAM54MHMYQJ+JBsQ/LIE4zBV1Q5cFlwA3WBrcSO58/IVvAmQ4FWAI2Xlfi6UThFzKPHqUMiMYsgSK5R41QZJCFOENKRJB+iCiyiRoXJwDr5+vHASYrJXMnKgZHURe0jfbmHsXWytRjkAERBo3nF+doLTUl3FJBCgqFJaCghKogBUjzFT51Du7kGAgEOynIVrMpy7Y3E4/uNBCYiwz3UgXQ8jkNDzBtCfPxm6JpBEBw77wxd5+pXG5qJ50veOEOR60E5SDOWA8Dxol34HYAUxkcaO0BgSZ0nTMgUJPKJSbj2elMGHevwZp0I2c1qA/P0EDxoTclj4zVOpbLRZycn3BlrlAApFljVYNULqVgYCCCVQbt5ts7oHDOkcUAlJIIHOY14Np83bjAUDBOCFJ+KygFoaMhG2QgJaAmzv8EIqjeCgY17/fPTf/g5tJJfWCNw+ptv5OH7+LuePdQXLGqBVCPTKCtQsHqLr6KoSqBEkHzEPmkoobICKKGOYGrL0OCQ1JHsQQE36LQCbzhxS0A4RwhJRMd+pXJuGqhBVB5p+qPnX7CoVFxtRY1LS0A4Oz3j8+N4Jq97RvpgiyLtADcDABAORwNmJF+XKERATAFY/5MUjQMX5DvgyElqyS6HmHQWz4HQ3hGqr3voqh+/oR2Sk5Jw3pCAPB/GvXz5ikcpPClIZQAYwOaaSAKAYduNGzeK3gxBCxwCXdjRABn1G7Rd9iZiFMdL9MaxYhksWd6e/4CZEytKuC0ai7MmLLkHJNqkLL8sJ1JtI2F9BaFSWmVL+qQfVLhn+7E0PouO835Cpg+VyAeYl/lWrDrVSVgw+ZF+IAUTSY7JRx3dRFBdvM6iE7F86MlgSEBewoaMbkEk/sGQAQNBM7Q359EKgBANVyS88L5yX1dDOxgtjklKEx9WGdCYY5Qd9J7qdMdj93TCjwSsZ2eCVWLKGBDQztstSuNSc2p0uQBVIY4u0sNYgJZBBtZ2xcwYJvlDDcfGRN0SmwXYkZwaKhOCBOqKkgorXJWkTotjM7KP9S+TWvIkE8wNRukI/i+qbGzUvpEBu97XbQOjQz6IMSt1HxVTkGzB0C1DmKyiSJ4EI2nCoYhV4CYJ0h3QsWj48NiQq8vZ+WmfMeBTadRGIhpIZt7IgQSDsEH4Rzvk0W9UsajmzIxWIURFByLdsP8ILbGkM4lC2XTGX2JMDikMqjs9TMbMC+qLNEyIiTJikq7ePisSXcHlfCrtqYrzs7LfXWsA3BWby2Qtrc8CTDSBnEXZeWZxmZ7LFLfCVRcctbUNNjG7aKNTcw74IktZbGXOGqLL1qhrIqtLNiP6jIquvAYrqX6Xt2FxMVJSdCovTUooCfwSXGgwGD1YY1z9ok/A5hpENOOdasDQoaiystJ0bq/rLyfaItlDhtdtAYNrd8dMopy1FyiHawlNYvvSbw5YmS1oQgBfJLscsOLsIgD8uGRhmGwVLVT/fO6PvyDmEqIR3UgXOlEdVqKGVEi104nT45NuHrCeAOqQRezwzCEURj0dhJhnHJ84J2X5dBeVRWJ3Vp3BitA0iPDJknbARD4EAx14/ORCZFYk5VUxEsp97TLVi/Vmr125bmPDYx7BYLWXlqYmV3W8jravp8dBho3My+tRu1O6Z1ZAwKlgkIQEdswhZjLwzmESviVu3b5EyqFq2Zh9C+Epw2mh8zk5LtiHbIGdqO90inaOslY66h2aSSB4eTyPa1jsrVd17B8e0b2iVUOdm0uE3YiV+ltaGOvX43ijICoTc4znByv9M4giwJPmp3JlL8lsw0FGcOYslZY5kpXzaUKyBEBcj42tzlh+fsyay2K2df06q2xZZ89eGrJUgcCvsovly6yIYSEa8W40HHF0Zossqv9IVqqXVgATSESm4GMDs7EGBaoeAQGwCDdijkAXaMFx6OdaiuPaASJSlY3flOnghs66PryWTzZAzvUuZdf6hevYuTeU9pE//eof5UlEIXGaWb0e+BYBKwS0aklQGrYgYDIki9o4fux1LwAVgW3H+DkFkStAlhGhEtSwN0Cd6eEmnWdFHHrTX0xNQ9VZi6gF/RV4Vr7UgnSbZ+hLTaARWGwPoniiysioA5gX+DXVN1qrwItUHxse9dVgWFyfdcgyqbUUySUmE5IGGXfpytAshKBeDBFv3LTebXfaxHw4d65EFO8B6qffgAPVpqq41KTetJ1EEy6kDVh7/FQ3GC9ZISeWzDdG7VjS3IP842O+w9R0ULmYjPRBhsmx3yjT8xj0iW+B9PMOVdmMxHEdbkpUEi6+OG9xmQGYIWJzm5MWm5bGmlctCyVhOxoStmdzqz304O226/AtEhRm/+P3/8bOXR6wlGgjFai+TboUI48XB7JQ0o9n4jwSn4VGOG0wEliAkdwvEPNTLwQCQkRokkSUrS+6htEBv1f9DcDYaRNgD4HKb7YbARseDz/ZuZ6d75TjtrX6g+vZog/ee2fn6qJEt+w7VdESheJ62RbYt0FIKeLJLbXVtdbe1m733f+Avefxx+2Btz1kd9x5l911l/b7HrSb9u/3ju+TGsRpwxYGtP4cylIHeQOplCpIp2M7wbXYiIKN55ICjgIRr4ARMYElJvBFJYFLKkutuqHWF90gWYdZAEQpmFkLh+KwLeq5Ip8D1Ic/JSgIgaXdWWPSYFTmwZJNTwdLj1I+ap+JjsDTnRmAqLpJYLqeQxW6dFUbUJuBI4f1J8KvgY6OhNO4L8xZDh0N6kIuBsPh5IQQI8/IlMLeRdJTLh2EGqQ+2PvEhTkf1Tmm/RTKJAFcCdVvndqxq7bJNtc1uil39co1q2lotrom+Qi5tJUVE9kw27ClxZo72rydp147a0NdAq60JHYtEQVAySTRfXv32ObNmxxcAAQAU1dGQx1MNEqVxDlEA7pE4Zg+Q0kLI4dayW3/td2v084Zpx1gX/sd3uvHnX4yGdaAGY6S8jzoGB7nOuhHHaMbm5s6mepRKRXWJgLs3bnbHrzvfnv4wbfZbYdutc0bNtn6jvU+25WFk31IVY5alJtRiaoI3mhlba11iBBVZRXW09XtjSWC4LFESVsa7p60aktnomJxqggbMRVjZmHeunt6fWUTXNuEAEujgtzSFX+zUU1ttS8WV1rOa7IlZeRE9ksVjw6NgTdPkfQkHtmtzDBAFTsXSyohERg6Bpsk4YyNj7r9hLeM2QIjEQqkIJccAhB2rQf8RUAIB6E5xzHqzk4HBFIhGJrlmC/aJzMolDiAH+aA4C5lVQmfkqJzIqCDlk4J6BMwBKYN5povgypJPSBHd7y319qiMbtv1x67a/9BK0uUujNYWVdvJVLxC7NT8iFYnX3cGtpqbdPWDaJ9zLKzGZsenpKJ1WrveeJxu/veux2s2JY9Pd1uJiDNcHwI+6EZwmiMt1XnqDPRhcBUCMw4+g7JTxtCIDrtoKl2+o9jtMk32utt5kMCbM30gD60HeHDczzmr0/KBEOJkqSVqX0cpySv6/lXXsxjkOMVM8LlUkJnfVx7rQMJcYF0B4EKC0M+VIGCo+IQ1U43RW20t9u++pW/t8GBPpd6eLuoE1YIp6ETk1Me42VUjpmrLF8KUEmKLq2s8EmRTJBsaW+xxtaWYGxdoFWPq9K8xTrm2VcDvf125cJl6+/Rc2TrEXmQuJaNvhLYcgKuSOM2JDFmIhCoO+xa/liwQM3xDmJmQ2tTi5iiUo8JBjSw0yEuDgltg2CobgeWnAykIxuA57pQykOXALB0ogArpg0lisdXnWq8aZWpN6qPvjsz6DD0Yd0Gn98nmi3J5myXP1Hf0myskD5+8bK1zKbtoR277N5Dh61CkndeuuGrzz1n1wTaxo2NNjnTZYXJrN39yGF76N2PyCTZYMsTUXvlhRN29MQZGxgbCRLLVXaYkcZIIFI2qCM1IkIhR0+CAL+EDUCxuUmgyqJdCXNiLr4BJjU6YEZpHuEFoNE2ko8AZ2gCcYzffFIuIEULcw87xx3Eegb3wORcDzbZnb6T167ruSpMxOVBODAQUTpCoMHJkNRTBbmB48z9yenhiG9CT7z0g4TyK5cu28UL521gsN9DaUyjmZwiShFkLzGyxnRjJJMKdbMgIgeMmCPZUsmKUoE24fYsHmelQEQydlNbi3vDA4MD1nXtqqR5r61OL0qvqBhVLy7AxwRmhqAhKDYa866WpEWcomtbcTH5EQwlclidI1soALOkX6LYGurrrUWOG0uB+kABABVBs5gvgHdtg/AwkONv7TffWQcAhkfN+bstpCWWxFC8npNy6AD32FU2gC1U27O6Z1Z1ZQ0IoioAAVuaemOq8TJzzJBKOXXrN2+0LY311vf8j6xhOW8P3HTI7j50lxXGy+zC8LidGxm04dSoLRVN27b9HdaxvdnWbe2wDdsPqLAme+qfvm0/ePqHNqk+IMEcyQoAqDwDCwzvUk/6CjBjUrnkVP+HYIQRw2NsMGuyjDUngnUkOEc7Oc93yuITdQ+2KJdnhOfDcpxZ9Aw0D9Kc7UYm4B6n8w3fI/m5+byv/k3hAqW8LpUk4gmYJF7wMgqIOjg4aH39fTY+OuZJLzh009NTvrTRxNiYj3ZRKE5JmUBIlhm2JVNzNm3aZKyFhVobHw8WR0ay0Cks6AFQeTNPbX2Nz7ogwsAMiampiQCg1N/bENiTEBxHSIYxLRTQAidHLfLfxEIhCrYiK9GQkwvhhFa3i7PLGTEiU7rnfWQQRiuUJMFcIjLBYAGxa3IwWKfWQzjQQzTyZ4s+0BRV6MRX/QFumKFFnNRVqp4HKLjHCa7dW6HjSBlfCkntYWBhambaQ3vQDUAQXSCMSBlMwWGR7Ufuv9s2irb1Ol++sGLVmULbv+Mma9qyy/oFyFfOvGzjkWE733fKkpVRu/f+O+zdT3zQrHaHdV3qtae/831/Nzh9xOAPwggJVy1nkQahGWEa6h4sDxq0DwfRw4BrewA69mBumLOyaI9kZIfR0bDQLLg2cLYCoIpwupY/pwW/g0O+EU2AXgQFEKZk3CFggrL0bMpQXSP5pWx+RScW5K3zLkEIOCwC9rOOlWyfQYGUeClAQ72MyrvH8aLCZdoZOZuXKsArrq2r9QwjXrLo74hQuUg+T6RZkipRAwIVXiA7M+WAoMFu20XkaAm0vk6ZgIgdSn6t2mD5rM5L5QeCDtUqKeGSSTYQEkKd7OPlkhqAFQcJqQLIKZ81GrCpke4QkJ0xeZ7PKo3kWKRZ8EPgI+RXW11tDQ31nrVGgJ6OIL7NgEggHYKYYtDBqgu/qYNoAAjJdMPcIDRGfgDPoy4QHUeS0S06i3VhS8srJMoiNjw6YheuXJYtO+iAoh1VZZVqk+zcWJHlIqvSJFP2yN23WYdonO8eseLrU7azYZPtP3i3VUs7jaxM2PHBo3Z56JwNjVyTb9JsH/mZT1l5x16L17bbsVeP2de+8pU1MyhQ09SNeVyEOX31cB9941Vcwfs36CtoC50BHscCGgSgpv3hqBbXICXfBFoggTkWRgUC8AaSk+P85j42AMvO5oyvc1zHfRynvFAKRz7/H37V55wxKbBXxv/Q6KiLfYLqgBUvHvunrb3dJZevsaXzhKJQiRABY94lrsRLXpIeKTqbmvf8W2ZFwH3pBXnScQBGvmrCqgSK/r5ej+ticxJshmCt7a2SkqUCbtonX7LUPKmSTA8Bq8xewFEkuwwbCPvMl/rXJ1zMQIg3ThIUoLIBLKab4Fx4cFwSErMC8FB/4pikYGJi8Jt2EYxHcjJVn9AfdjXEo2wPglO+yg6ctECisiGFYSRej04SfFkp778gkB86cMtOK6bET4zK1le5jCr6LFYx27I8dJZXIkw1OTrpCfn+TJh5ac73n/rA++x9t95rV//tRzZ2+rptbt5khw7fbu17Nlp/rt+mchN27uIxu9592Spb2+3JX/6MNW3cZTOi5aWTF+zcqTM2N7/gTA0Toe18Lp2YlnoSdcAcor5EFXBySYMsiARRICJECBCA5A4q4Tm/LgAbwAaM/IZmrIPhDCKtR48gqDjOdSFwoV+o0SgrYI43JTXfuYbjTueGutp8eAJpEY75Ix2w1ygUxPNQdqQB59k5zk4jmN5CZ6HakJR8YrsCXCILSDcGKrge9USOLLkQYWILz6HSlM+wn6Dm1/nyQtpdvboKknZQx7vElmSjIRCIcmgHxOaYe6QCKXXmOeTsAjAcBaQr8UnqjZNFnTAXaDvz3tAQKkTPDGw/8iF45RVaJqQP9jJl025WGS9XO0vxD1RWkEaoesrxnF1M2Yz22SU5XaKBJ/dIqFSXlFtRVs+QNiEmGk+W2Xh6zronR32VmqKYOkz9UaG2x5bVpoUli5WW2Fw8bzMydfZu22Gf/tjP2OT5azZ1/JLV5SJ28/49tu3uW2xpNWW9o132+qWTdqr3st0pJ+3Wt73NGtt2Wno6a9/+xvdseEQCSFqwOFHqSx4xgyQWl8SUbZZZnLVkgmR2AQeml1b1xZZN9msR76MmjTPi2jQWw5TgnICo60Jg8ck3gBqCmY1+5nuobek7BAPH6NtAcIiOAmkIVLAJnhy86i+eEykqivpqjUg7HgBw2LmI44h6HgbyKSiYkCeOXHso13A+BD8b50JQs3EdUhuJzXAo+a3cRxiGMgEAv7kfUFA+AGNHutP8wKYK1BPls7Pxm/KpA/fzyXoQJI6zkbeAfU4qItfiINHWWTEXZXA9v9mpC5KHneeGdeMcoKVcFkNhyg/n0DTsMNzk7LRNzUuyiMC8fRgTw80I9XxEz1gt0qe+i1Lqfj2T9Q1WJKUEACIfc6L51NKCTawsWUpmk8xKKxMzFkt7LcuUyS1kZINXejplRqZPsUDctK7NPvWxT1hydtFGTpyxiCT0Hdt3246De62gqth6ZgftePd5+/6rz9vHPvlJu+c9T4qUJTY/NmffeuppG5BTFy1Su2VrI0lZTAUQphdmLCbuyqsuEWnRIPYuwEVld6/yaih8k8CxLirMq830RdAnN/bNjZ/QmT38Df3Yw2voG1CuHvaVd9CmbkLecJ49NBfY8/5iEAHURb8awMV8p8N4GL/DAviko7guFPdcw/3sAJAdIz0EPVv44BCYMADXUQbcx845GsMWMgFb4GkG6iN8ZnA8UDPhM6kzG+UDPOoY1g1wcz33U3a97HEewXPdNBK3c5wyuAam4V0FxHoxC7D9aFNYBp+hM4IkLygRA7OugZ6fEHCL8+pUffdliwjQ8zB9MoMgnpd2WUhbkQR7kUwgOmhWJsPsStbmBYQF7elVRhWXfZ0IXkKcnZeDJslblM75yo654gIbyMx6VOVnPvQR29/aYYNHTljubJft61hv22/aaWXr6mx4fty+/9qPbDqbtpvvvdvuf+/7TA6AXTx/2Y4fP2N9Q+NWFCdRp8Tr7jkDMlVK5QyuqO151YnE8kDrMWSPz4B8RUgU6Tw2KTHewF6FfnyyhwBjp2/Z2fjNefqaY/ST4012va/DnAoWoAmvDT9vLFPOYkFneICCQuCGF/CbTqWDQ9BwPUCg05Cg5CswjIpEBUBczzVs3AdIkUxIPXa+h1KNHQl/43NvrCC7Z0w5gd5kAC9f1yMpKCNYqokFmpf8HO/MZRVEchVUxBuaJIilSrKqDpgHtIndUztVXkj4gBbBLIeQIVQbfxZtYLCBcX2y2ir0yShWVKqzXCq1dqXAGmTsN0l2tAi+fDZa1Bp1vF3ydkdple2pbbKDDa22t77ZNlXWWCMmjZ7B6FhSjFIliUpoWqzsbWS4lchMXCYK8V5ydetbW3zY/IevvGwpSeH7HrjfxkfHbahfDt7UnFUlKqx143Yrk7S8cvGSjckMqasrl2lQavUyfQpECyI3ZL3FZOtinxN3jsWSIhH9Rz9Im0Vkhgm0ugAEQQj/AL5BbsGboa+QfvQb9AylaiiYuI7z4Tl2rg36U+3VNVzrWOBB2kIHnj5yBlC/ROTMSOLi6b5pKnAjGw/hHIUgtVCbbDyIc/wGvFwDWINJgzL61yoUgpEt/OTe8DMERLiF9914bUgEj6tq57s3aq0cWkv4iGNhfcOG852d54TlUh72O5IQaYpKUmF+zoeo9QcTbtmyxXdMg1OnTtp3v/s9Gxwa9Zgv7cpK+vEy6dbWZmuqqrY62WVVKqp0adUqxRuVciirBZjKQtnzYuYYL4UhgUh1YYZteULgkPQihBZROXnZ4NdGh+zY9Qt2erjXRgvk1JTJsdXz6A1iwqwPVuQAU9tlhZUUxqypucnm81kbHh+1GtnJn//UL1rqUo/lLvba+oKE3Xxgn1Xu3WrdE7327Ze/Y10LA/Zbf/B7lly3XhI1L8l7xZ567mVbiaAtSY+U1pXdzWu9grRVUVhAYYZygcwIHFOGeLM5BpRksug6og7eR2u794royR7Snc8QM1wTCpLwOJ8MOiDBWTIr3Fyo3CBY6D/HRGNjvaOEg2xvnFDhN35nAwA8hN+hJEYCwQUc4xzX85stvI+N8vn91mNsNx77f/qui9e+/Hgd2SgHjuRXWL8fu1cbd79xhOvVEZXy5HEoiTVv377dM7a2rr3YmugJiz1flKQibZNBlkuXLsspDF7VKt9AbZfDlVmyDt1fr85uERAPNLfbrroma4pJGwkEFZJSZXLgHAFS/3kfYNEP1VO95U7ICvUlkJ+M20Bq1k7399ix3i47NzVrGdnkiwLvxPKiTfFyb4Ge0ci4pHdtVHZubb0VVZTanOzR0Ykxm5+Zti/84n+w5tSqTR87bx3V9bZr906rbKmy6zM99srVI7ZQlLXHP/5T1rRrj7+P+NKlLnv12ClbFIfESD+NxsUoDJ3LPJGkhUFFbkstzOlTdr9MonhJkTBATJyRr6CvbtwBYghafofaOuwffnM+3DgHbqAHQ+3+XcfAHFqc/uYejvMZaWlpegMRXHjjxgPCTx4S3gRo2SiMgsOKcJzrqFy4hWWE242/vQL6HR4Lv1Nu+Fv/S9oHI1kZ2a5wKRuS1Buk5/Ncr5sIyb3EQBmKpnzXHmoWLynZuGmTr0C+fn2HbdBOXXHemKmB+UKIirJ4LrSgfBiT9rCjTSgP7cR57iWEmJuetuTCom2Q7XnH+vV2e8dWWy9HCslbTLhrVfSK0rvUHBpLNOOuSxX7pq/LkshZtXNemJ6TRJvOLNuJ09ftzOCQXckt2FBpxNKyo+ex/6TGK2OlVhMr84mm1Y0NVlZT7QM3w7wIRbb5k4+8y+7ff9AuvXLMWgTw2w8dtJqNDdY7etn+4dv/ZNv377NDDz1oTfrMC5xXLlyx46fO2dD4jKol+3ZZtngRC7zAYJJ0MiuKVcdCOZn5iNS1GIUICVEJ2hFiA7qE/Rj0X7BBN2gballoz37jdcSDydQjY4+y/by0i4946hjaMcRYVDZgJ19C4FEBHhKKcqQqO8ep1FsrGILsxo1z4f5/+s3z2ELQv3UPt/B6RvZWVCdGb0JHi3PUxdfH1QawABTRC/IueAXATTfdZI88/LA98cTj9rA+d2zb5u9zwEZ98Uc/shMnjvv7yEhgYfImgwZOB5WLfcsnbcd5ZQ4eQIa4hGaQQkhrwn2YAGqVmEgOmyQngwZedbUTrU52l8mZyhdJAgFgeW2eGinphemY133ERjPSAsTNGXLGPt1e2y6JXeTx9ClW1dG1cbUzomsJt6lHPL+DdFLWwl3f0mZNlQKwVPip65dtID1rhx+8z65dvWbjYsq4KrNh3TrbvH6D/eD7z9jC1IxtlJ1clGSlHlbFzEujBDnV9AITYYkmMKJG8hJaRkgRM6fcb0HLERuH8whDEq4EQ/RN2Jf0Nf0U9jnn+H7j77Cfve/1lWlgIQ7DGSH0Bb/ZORcpK0v6XT9289rG9xCY4cP4/dZjYUU5ziedz/bWst66hWqD7cYGsIW/CcVg25Hswhsu3YtXQzwzSdcRmmJImReW7N+/33bt2uVhNladZArN1NS0GhvYUuzcK5lh1ZXlLk0hBBv1oCzawHUQBwnLbxgChqE+3MNnaPNzfjGd8iHyhMooV9PrpRTqVyLWpE5vEYhrpOrj6t+CVUFNXjpgZrE5Ig9RAS6i65Ba5IAs6VzWnSDZxfqLiDGuLEzZ966eteeunrfhgmWXvFk0ilBfUVJu5RExrK6vLC23tnWtHje+0N9lwzMT1t7UaB9/13st3Tdo8bkFu1UaZ+P6NhuZG7UXTrxs85Ele/RjH7D2wzdbgYA6NjhsJ09fkPnQp36Ew6TVxGmMeLLmMEPgqcy8pDu5CeAArRs4ZtAFunm/iS70b3iM31xzo9DjE1q/cYxr1DuMxjpo13DEfaGQ4zq/try8VJ//d8CEgOLzxhvCY+H21mvZwuv4P7wyLCf8zjUOeq7y63VOUkhX+TUcJ9DMNcyJYniZ9/gSS8UWxZsnJstG+IspRORNsMoipQX1otFvps6FdUAyzE5P+fFgCf6o512QYISDRocwogRIQ2cCSRsugkFHwAAQEwCL4oTfvcHlAmzNohy0xWWrzuasTu1pkHSulP1anhAAmCYhCVaie1mNkek+JjvRvXjmWKlOmBF0GfHV1eJCW5HXPinmOzLeZ/82cNGOzQ7bpMqJyRmLF8Stqajckjl583pWXXuLvzQ7KmaZkU16+vwZq29qsPc98k5rXS6ymePn7b5bbtF1tTaXnxfAL9ulwWt2x8P32Z47Dltp+zo5STm7Jgfv7PnrNjgwIa2Wl2YplbkA8HBgpXVc48t8E92hgydnqSnY/UhnT9oSDRl8CrdQcLAxHYoNetN30JTNh8ZFTzQdGj8EdQhw7ud7RFKMfv7/uYVgpJJwD9sb4HOQBKBgpwUhWNh4GBXhk3BUEEIp1DHUD54m8V6M/SD5mnNIvzape5ZD4s3m/gKVySl3kpCkDCPSEICFRAwAGTQMlU6dQoBRXwDG8fA6Vkb0ZG2du5GgnOM37cRJ4zj1oT185xwrJ9JpYbyYodoIx8QkCcmMSgCs8svkuJXKxq1Qu+rFfA26rkb1KMkTy5X1oN3TMfOiUx666bsjFoZW56jPpTR1SudkPy9I4p2dn7QXB67bq0M91pNNW07MGytn4ECAV9+XRWNWV1FjFZK+5HTMpeZsYHLcBqWF7r/pNvvEO5+wYz/8oa4zu2n3NtvQ0Wgjo9326usvWfOWdttz/x3WeHCPWWmZD0kfO37aLl7pU50Sls1I9S8JWCsy15iNLdMnF5lXPWWbqk9525Kare9EsKURcnLiV8ACkhrmlKkjRpyRgJHqEZuJBQTajOrITBU0YzAjPO5hPpZcDRYOZFkDSeO1fvBZK///ApcOCzsUIAAAwBHuIWg5BzOFualsHAtBDMcGgGKNgogkXpWkaLOkaLPAWmlxgRhQcA07Q3xTY1M2J4eD51AO5kIIzlCl8Gzqxs73/w9v//XtWZLdiX1x8+b196b3lZXlbVd1V3u0RTfcDAaDITgEF/kgLYqShqSoJcO1RKOhKKX0MOTSk/4B6knkkkQ9jJY0QxLEYIaDAdr7rq4uX5WVld5dm9dk5tX3s88vMn+VqAbwpLgZec7vnDhhdnxjx947nLwWQEff9K6+5PV846RGRPCs0kn4DmxOPPe5beLpYcbL71q/E38xzlQSRjSTniPqW5sL0OcC3vlw2EPh2EfCSY4FWCcDwqWAdDEc1Z60w3kLccS+hAHUici/bVplR5QxjB2g3J2ebbeS3nub6+0n1y+371z+sL1680pbidI0mZ5jfml/mw8HngjZ7Sa0NDM/zARLHq6lR7ly40bNH/l7//q/3pZffaPtvH+uPROl7re+8oU2t2+mffcnf9YubVxrj37+pfbCb3+tzT5y0rzRdvX6Svvzb/2gvfqjNyKqLyU/URKX0xuFo26sR5mbSO8TOd8MudthRhRja+XIv+tRHpdTd9YfDgM5s+3o4cPN0bKO2roT7ryQBm1+hIEO7Xc1opd64bn7dB7RnZsIt/trAbdH4kPzBoDLM5XpOjwfwGwOroklNhSRYFfyAMN2nadOnayu/sknnyiOZUjWBiEEfvNkAUomcTirjw9GQ8cdxSG9XpBeCL+BU9qA7Hvvet6866AUJ78U4PY0gFK4bssGVF4auK48GtzwWwMQr7gAm699y9iEQiJHp+rqa7lNyLQ38Uyl/AubO23/dsAbrng8oD0WpevEVDjw9HxbSv409t2AlcRgl/G6v7uZvKfCiAwRK+7dC43nltqdNNwrd6KAXbnQvn/+/faLm1fbzaQ3efhAGKM5zWlAkZ3tnGmv27mkZTLTlfXl9t7Vi+3q+XPtH/y7/+t2OuA+/70ftPnV9fZrL3+iPfXKC215J+LFaz9qF+7dbp/7W7/Vjr7wdNt7+GBbOHCk3Vheb/+v/+oftl/+7JeR2efbratrEX32t9mphWp8dyPDr0U82drZTAeRhrNvPoxnp1274RDD7dCsUNNmo+jChFXWODFOGpJGHEk8CbS6cqvoqy56HXN9GLjoPzurw/qrnYrle0QqSgSBcmWod/8JVEDQ1Z8+/ehoyc/+egd4tPdbt24WSBUDcDpnLABGc1VZQNLTtKrBsnETWjrYuIc5qedAC4C+97tzZGF7g5DH2sgk4kmBrcQXMlm6+xRG/n2nrLYb9b2da8htndPzvuFZIygVOAYJcCfd4e5MaBEwsR7sCWjmtiP3hi0f2sx1bbudjLz4CO4bGfDQzFSbD8qLfAH+vbDMu/FOZ+8LGPMwXXVkyxYOHbDfm55ry6H/pTtb7bsfvt9+Gs57cc/ddn06eVicj4w7WATMm9gXJW8p3NF+F5uJF7D++3/6J+3p6Ap/5+vfaE+GMfz0j/5Je+HA4fa5p59tJ05GMl/Y237y4dvt/J6NdvBTz7Qv/O5vtT2R02dDj1tXrraf/fl325/+yQ/DpA6EVrOhNYYDmXfDZZcjIoRRzZhotSd1vdz2H9xfc6Nvray098LpJ0J700+3wuSu3lwOnfclv6FlOLOzJvRcTGOADme8euDQfiKa4l8LuH10ilCtheC6VsCS93ClviGHYV9gZVJhxGcjZX4CLEAwiyuNJYU0T2GQP4EKACodUyMDJGkVyEKLxdmFNhW5CaB65jnvuxd3B1QHbi+sZ9IQzu8CWvJv5hfTVrXgytugSNQQa/I22A9T3hDUeyM4mq0GkAclcoiPacz+sWEJdf7DnTTie4l7J1fz3dmg5wLUfeGCB5L9fRt32v6tNO4tyltrxyLnHw14Dwbsc3vZMVMxkRvuy9/KVfSOXLmb3iTc1/xRsyF2w2EvR4Z+feVm+8mty+3nm7fajYBlMyLXTuIlc87di3gVxe+4SfJhIjfWltvq5J32g1/8tN26cb399pe+0v7m577UVn7yy7b99gft8QD5udOnykS2MXu3vbt2qb23erl94uufbU986rm277FHTCZud6+utNffutn+9Duvth/+5OdtJXoH82ANzWr4KfvQQ9m1yDYF0T/yGwNYJ9smDLHIsVtEpNqxJkDeDaMK5YvmXK9H1+4mZmeMsg8BOJWi0oGk9oXNW4Jzd2ZdmaNKs5cpKyGYnxwpxfl++Nb8W1tvDhNpZIIyUzbRhXADnIqGmkrpGeRoq37zBdy4dJb1x3Wg+r6/dxVeXNK6D8DkA9f1Tj46mD0LNu43mB5PB35P2zvON5571htAj8dzDdgmFcUtNfBwOquK+YmA1TMauZ2A5vOtNQN7Q9vDKfZCZLvpNPJHE+/RvHssitbhcMfdPJcPVXMn2dhO/PfIHqngPQHu1E4anlbCKBwmsJI439lcbz9cudJ+vnKtnY9svLEQrX7/gTYVMMknqNsngcxpWNt6MWdcODFJw3vuzOPtc8+9EEVytv3gH/037UwUv0+fOdNeDIiX9s+2c9fPtas7y23uzOH26Bdebgdefg4g0oam2rtvv9f+8T/+o/b97/wkwE1ZJ6PYbu1pa8tbIWx6oHB+yqfJOCvpbQGZOLW4HzXSU9y4EjHDCrrQJ+KQOtcjojca6AF7r1p1NLVnz25xnmTc+QEcwDke38YQWpCNI5zG+MQTTw6bRaTSVKpIbPiBAxMHPjz/YXvtl6/VGQqvvvpqEZ43h0F45qs6RTHyDpmRoN5Bd9+nbuSlP+dM+tZtcD1cvxfu45x3Cs1rTH7LLwK4mkObFPJ8LM7R1d8Qx/AudCpHHBoagB5n1GUJH0DtTob86S0YzwFresIy/2jfkS/JpmU9Trl27tq5fKUthrvOpuHOBKD7AuJHA/DTe6fb6YDmkShvRyMKTOMwYVt30wVvzeTbFJUMjINHkY/yF0TXgzTUcNQo/O2DyL6vr91qv1i72d7dWW/X8v1mmMVWxIR7RY+IJSn73J30PqvDrvF7wvFu57sLKzda+rT2dID6O5/7fFt7+1zb+MUb7cDKenvp9CPtlZeeaVPzk+3q9nK71FZbOzHXjnz2sXb0+cfagYiFbe+xdj1ixL/4k++0P/5v/7z9KMrc+kaLGHA0+H4kdNhTiwPsBm+tms1WVk0FDe2WFgergiH0vWnwtkJVzl4v5FsrUGCvnqfYu8ePHqkTv4GTr8WPb7xRQ5oq/pVXXqnnRIDPfOYzxV3/8T/+x2mp79TYvr0V/uiP/qg2rnvxpU+0z33h8+0/+8/+sxpCJUZ0cLmSFZm9PCcSVMbiXAful/sx4JbXQ4x6ifvP4rtzD0Q4LWUJZ8dtxTEOWmH6M2ft+o1D9+edm3IIxPfvheHH7713xb73BIg2MynZOZxwMn5PRHHbUNl2dSeUDlbSxaXbPrDQjhxKNxzN+k78UsC+f32rHQ/IFzd2Ij5Mtk8cP9mOJC9zCh+mYxrjXdcAy84y00nXnN4yp404727KtB2QUtzeWF9pvwgQ37u91m4A/kIaUZSsvcxcV661Q9MRvwL+25Ytrd9uiwcPts10vpeXr7dr169G4YoCGdHvy8+/EBl4f/vghz9pl3/5y/aZZ59pn/nEi+3AoaW2MbnSLu69HDn7Wtt/4kj7yjd+py089mw438HWwm3Pv32+/Rf/1f+n/fM/+2G7emM9YvpUiS7pmlI/d2qVx07J8WlQYQqG9IFz2iBTGnXNPwm91QHfe0Bu4vf+xu/sYsFASibtldErzodk19/4jd8oDwCsAD/+yU9qaffnPv+59tovXotIodUsFnCWw/L/4T/8hwUK3NsIlO+AFdfqsu0wxfCjYOwc132BSINTWMxnLJx341fOPfDJv3sF9U7agOweuCk7OylzyVTJYy/neHwdnFx/xwvbn90Pmz/5lDbrx2y42sSdiBKRYykbyVltarKXcplKisDeDgVEW+kyN5dXbP4bzrvdlihem7kG6M/sO9CemZ1vx9K1LtEl0iimcj+xqwEOBKlxfASrOkujD4ffE269E859I3k/HybxTjjv26vL7fzWRluL0ru7tK/t3bdUm66UnBmf3NWwunmwdi86fPRwe/O9d9rlaxZvLrf5NMrnzjzaHl861HYuXW97rt5qJ9NIPvnko+3Eiem271B6lYB+GVOKrH76pefbyc++0vY+/nj6+DvtfHD1p9/+TvuTP/nn7fs/+kX78OJKshya3Y24GLFiZu9ceqe5Wvm9sU0JVrqUKX/oi65DvaVxpuQm4kyu3Lhx1h60hGl2OdvKm3onsOXnAtvSiFykhThC04k6lr5cjeJ1/twH7ctf+lJp5BcvXqq1a6baATf5d5Bro3iEICqdmDAQ/gEgPuoGwNxvPAEX7Zhy1rf56d+Nf+9KDGCt6IAD2G5V8B6QvStDN1NM3lca8T1s9/0dOvDS9W3n0OLrebHcZMb0xdCvtlzNewZ03e/tAG07lZpOLs82Uzm3a8M4gGaq1VWvrqSHSG0Zxr0XUG3Nz7Wrzi27vdruBAwTO3fb9N2IKQH0bOgxlfSquTCZRcTdDFfezv2dcH47OuJWGr/pk6Y+7iYNZ2xspiHdTlxvv/9B7Rikh7idsBevXa1NVyI/tbXtzXb+8qV6vhTxbzqM6HYa4ZVo/hdu3Gy784s1urYdLvyd7/2kbb55rc18cLstrexpR6YPtuP7Drdrqftf/uDb7fLrP2qHD0y0Q0en28tf+lT73b/z2+2rX/9UxJrNdunqzba6Dl+sTXfbrXD+6fQCFpBuWXkRmZ6NEHzNF+7bdnnmOvHk6dO7Ti9nL3Ug2+HIsF/8/BdKdCjjYloGIZ78alueL33lK+1GWpCdWQwyXHII3vLNduKYvV/3t5s3r7Uf//AHkYUj/AfMIAQAKvz7P/hR2WsrMzbuoDRUEqwVuoGBG2NfhmGNXdPwZ1O4MJuaQMwaQcEjq6kcZjlATBT1m7Wjg1i6g6NADRPf8yoNcLNWIgBe990BZQc+B8Ded/ByHbS8e25P6FR7piVvd3JfM52Ew+XyPrEOPUDuHXla68yYqPJHCy8LQgIWIwr3m7x1qz26eac9ngbxxMJSKW0nQ6+DkYVn0/CjYRRnKpNbAFt0TBx3I1+bfbGb8kZdD1ObarfCcC6HCf3s6pX2gysX261w0NUAYyPf3k1PsCe6hoOfd8Jx9yYDC6ExlV03zpxnyVH4fBrddi3vp284/OVQGunplHdh43abij8QZvbU6ZPtxWedBa3nvdGur1xq92Z327GnH21nXnmhLb0cXJ1+sq3u3Gh/9r0ftH/4X//T9o//3/+k3Xw3jXDYGyZdV+pdO0p5tSfHiy0sOJc59M07DGzi4IF9uwhacl+68ucjs37xi1+sI/6ZgyhRFBIgUKHWi+FqveK6BaFOtUkh76RLmhrZIIkIRAUWiDCL9l/83/7L9q1vfzs9o+XX0TrzsFY2pIIpPLXHa2Qf2iegUXoI6wf3LaYLngrHGJZ0AFGXdwALSDuo5FFZ5KsDUBj5pxwKJ/yc+BNXBx4nvHDjXvjOdXuangvb3/XnYrJM3+RwjdEEoU4jYJYv4TVi7l7KW+BOmJ6P8HMJtNnkcfbmSjuc++NRVk7NLrRHAvRHp+basaSxP9/Mh94qGrCC5FIQd9J406cFxGloCTdsOxWQJtp3N1bbT8NY3tlab+fM78336wHeRvJv+f7enXD05MmOt7vh9OkW2t2EuZt64HeSzHbKcSeNA2nleWoxXX3CLIRrHkgih+/tjUhxsD139Hh7MiLHkbkwmj077cKld9sbF95ol/astiNfeaE98Zufb49/7nPt4COPt7U9G+3t7/64/X//73/U/sl/F+Z2fbvdXB50EvrBPabEiE7MaUQteJw4dfJ41a7K4NhjnWmrklUw8KkYxO2ViXN5Z/SDA85ShlKwmXCY6XRbJk5YswWQ4iP/vvn2W+3S5SvFJQ0y3A1AZa5mBeliESVc1b2lJLiXycxVL4ncQIH0yTvyBAB9bgPfHVnac4BFXGnIH+Aoh+9KDs3zAdoDaIUdBxLf7c+I5Xv34uV947n8eIdrVvzpWoUruoVLkCMNh9qR0iQSM9vkBydBxwL2SN7n5GtvuOqB9GqLyeD+/D4cWj2Sbv+J2cX2eLrTUxEnDqXMs2mvmk1x3xDqbtLXaO4GgGn5xXycEHl3eqbdTF7ejwz5RuTWV29dbe9trrVr6f82IjLcCz1Sutr4cDLsbsexYRFz7IjODHePVULZ0+ZwQdsFKOv65npNyt8bgM3n+cGZ6DEp03zy8EiY0zNR+j55+lQa20RbSMOaPjjXfnLzXPunb/2kvb4ZWffksXYysvLnP/OF9rWvfrU9/sSjUeQutn/x53/e/vE/+uMwul9EyY/iXVNB0M8S+uQUx1UJAwHNeBompKiIXpl+y6RwAGGdmSv5VeWYAwvgIVWbC7HDcsr2S54VjmgALOLCSe2tgK7EAN9UBQfI1TBSgZaNmP/KTGemUcmteQck8qBxaSy9YVEIOWnIp99McB3UvaEpj+87cPOgvuM60Hoj4P02eFLhkx7vuTgAWvy+ky9nm3mnDMOEdjsLJo3kh4g1zGcdwF8TR9Ay4WjRgCt/3aMbuW5+Yabtm5luR6IInUh+TwRUZ/bMtMfThT6WrvNEaLQ/dJtLl283RzbSGg2cGI06Ji/sp+G9ER2m292IHOv59t3b6+3ny9faL25db2+vLbcr97bbZhiDRrY3FWPKZTIRgEbcIkcHuGmVERf0XomXtSRc11C0OrSknw1Wgzx54nilOxUOfjjhj2zstOfS2L7x6BPtpcNH0yh32uwjR9paOPWfX363/aPXf9ze21gO91uIXL3WTp6Zb3/4r32t/e7vfbMdP/F821jbav/dH3+7/ef/+f+z/bN/9mFb30hd2E/lT/77P9plUbh86WK7ee1aKS3hN7Xhh3VZtalviNC5Ddntzr1wnA7EcEUzg2wVambP9eVbw1LtCPK2FLJB3slHTrYnn3m6nTp9ukCFwybS4R8CB+h90+A08Ep/Qvwhou72brjwxuqwlg1I7NcgPRWeTARgQJYGF2DZMl/e9h88UACXN2LMcecvHDrUNqMgff9nP27f/tH3I29fbPvm9rW15eVU2J62MD1fkz9UyOtvvNHefu/dRD8A0NoqCiJuWA0zLODM8UfaM48/1U5EGdWA3nzHNMAPIrNul4Ef0IlRgG/jaQM3eiWNldJLzu3MgSejs7QIT1yStvfK7cqNh+f9Fn78Gd/DjnsNy3U8PmE19u48/7jvuR638ILkLuVI44oSx4T66i9+0d45917Jw8H10LMoC6YUjiyWIS5x5lKdzFDHlWKeTYazk2Hrzf20Hlz5yW9882tnTQ9cW1mrWTohwzBaEU5ToK3PH4gR9cBzrVPkua/9xcJ97Dxz/eb12hLToR24sff7U6hDRw7XygO7yMhvCdlJQyZo4bpYJSluFTBKWaWyXJisozGRtYEDRwJ8vQBOavsgk3kApXqJ/PWKwLnEKa16l/yfv3ihXYiCogz7FyKXJ5wNnh10Ij/3G1buS/7Ofa0wrYYSbp0r02rlOV+Lv46iT17lCe3kEWBVEkuNXXGKm1c+NLLwwMTvve917cP93boXL+7HddB01yuP57wff9afP+zGw3f3cNjxd78qXc4b+RsYxjA/eSMY4C0fAtb6vn8z+m74vt9H1Ijv8fKldI2F/Tg/+fInXjhryyH7XOFy7IG22ERQLYEhXetnjsonVZldY0dc48zO+bp+40a7Go59IRzb1Ln1VFh10eFSONzho0drPzHj01yBKI1DPH3kDCWY4ICCpq2iycRG78R1M2ksj0bfTqQrouxZEo+TElOILoAorCOlzEQCnDrjIc/6St4LtcXmrWpMByPsaxxEEhNpNKq5NABbIdnePyUPt6a0sLik+07ecDYAtl3USspuwzw78pifYaM85SHWlNiU9JwVpsFoxEQJwPYcjauRRlQQp0qubj3XgcaD7P+w8y3/sPtVz7nx5+Nxjn9T6Y98dw//5vpv3ykDpqV8ekHioA37cFliH+5eLvXb7fIdP7U5du7VPV9MLGFGmB6F/Yt+8je+/rWzOIbzrxJFcRCL0+4GxEwzBdbk0Rr7OnQikeE+MrW2vlG7N16+erVdDFgLsPltuyE7rNgmcyYVdijAOnrsaAGhCjHKoIwCKC7nnsHe/rQm3xw5fKSGjoGWvVgeiB/md54KWD/9mc/UknFAURAOJ2ZjdngfWRKwxG97JoCxvamtpawG0IUBLU6udaIBXzsEsi3n3qEis0sLtZ9XaYWIPiKqinIeHEO5LaCcUsMUJz4rKTQiZZQHuyH2sXW9RtEgFS/fxWUBNlfErUk8/kag/TjXy9tdNfgx9zDQhBfm456P+4ffcw+Hf3Ad6GAiFOW7pgOkzOYj23uNSdV9TVMUOnQD8PFdiCjZMEW0U270EmdFPcqTcP2++8nf+vrXz9buKiVJcula878KtIs3zkCGLIUh3oHRjsu3H9iV69dqC3sHiuC0NwsM1W8WuF2doQWwR44fGypSQWQuzgYcRApgJdPq3g0Z2+bS6emuZL9QrkB4VVppIAAo82RxQ9E/+9nP2ttvvVV5rDmaQFDlGJSTAkLicAIigK7bt+tOOG+e1bS5NMygpyqoNqwOhwBqAHec/Q4ZXm9Do85zgNUFkquHrrxF5o7okh5LmQDXTukahfLipEBJxlWeqqTQAIfvtuZekTyXp2ruL4BIuR8GUv+G8+7h9913N/5s/N34t/1Zf9/B06+j18XU0L04beqR5Qf90QhteHF2LltlHHHauh/5Ot0o9VR24or/Qbn67+4nf/urXz+b1/dNGZ3r5nXJcb2LdfbYcipGt3o9MvD1W1G2zKMNVyMKVLepINFmgZXHoRwXdezkierG59PdJktVCJyT2GEXbjshltYZUWLfUhSjNAqbpznFx9yGyxHya9ebeHmRT6Y5nMv5vgYPnHdmI2ZgsWONOBUQSGwmQdRYCDeYTtd9L637ri5FTxCtfi7cTx/SxRJT6ogDdkav5SLpNez+XU0hxGfl0IuYy1JdYMo6rLLdiqiwkgZsU2bLiKItB6j2XCD34bZlimLMV8m5GgHs3Ke4a+hSs8lCy15pf5XrTKCDrgOPQ4Mh7hHKxlx/1++76+G7f/j3fZ+wlVbugVeTBlrHShnVMiJYG3rkXvhEVBzXbY+j4h4BGrdM7h88H7t2z03+9td+/SxOo3UUlxrJVxQJ3RqwmtW1Gu62uhHgRobjVyOzrRO6U6lGV1SmU3IYpt3vnZ2ugQuy7PGT4ZpHwjUDLC0QOFKSKoyhTStF+zJjv43GOUESVzV8TD6UYa2ZkoRjA60C1vzOVDIb7emIDceORAzJOxzW+jGN0NwJx9XbkJnMak9Z55AB7QFxBczI4ayHUu4iEgwc9W7bM4XrJnzEBkAi3zq6CqH9Bg+At9eXKZGGw+0lbNMQXb/tmEye1xgqr+om4KSQDUtzpPygUko8GwGhV9Lgxu8HN4Bz6F5lBD0eBuwQx8NxPXAPwgyu/+bHAXMfRESWBL//PF4DJO8P4tveMKqDoc1EbZC9bhqY8KM85J+fo3txYpa5HwG34vyYdMfvJ3/9i792djMKBXsb322QwOhAPJwQt6kuMd2le/LqdipxOxVfY8WpVMcgqeCdVJRt8Bf32aLyUDsehclSHJYDuVVxWmVvIPm0ZFictoB7e6vduHZ9FG4w5QAk0HWFC3AVwFFPNYso3wlHESslJxUHMCaHmCtA9Kg9DsLlGMXXIoM6GVxlW7ZtgR3lk5hiJcW+PJsiFuV+3j5d4cxMdypikl2UmS9lKSUqecx/bWI76QSEOClXDTPxUk7sQaABU/SACq5wx4GrJt54rioHkbwYHgzXOLfedzfEgysNnBFgR2/ih0ru34x9Vs53eotxgH+cG779aFyFuHIDRywxB2jVXQ0Qpe7TWwKhXlHvww2zuSpnw18BddQQcgXcLio9SHPw48DlJ5997PGzOCluRk7TBdLwbVoxRQYz2dhZYHboxnFSUIZmw3vgup3C1wz8VKwhWENuC9Gk7Rx+LHKsw6Jrs7uAoANVIdUcc5TueyEg1HUzOZXFIN8fjSLWtwPt52dpzYM1YLBMcDRzM5aksbqcrjncmVhh4g852CbJFDHp+u5SlMUbEXGIFsBs8jYb8FK48GOPnqmjmwDM7uczKXeJAcCZsiM02iCuSk+JI4ZE/Ait1m+u1uSYgkEI64bsTawpEShxkdMP7D9QDY/IQoYTN1pU5agwcl2VbASosF7R8QOYP+rrnR5+7N2D8MO17kfPXetwlTKt6W3AXb/i2yGtfl9xxt+PI/dDWI3M/fA3xC3vvMD53WmVRgywaFDhAJS2IUJh4uu2rr7t8Yz5PB/3k8899fRZH+u6yZwL4WbzAc2e2SSWzG2lcm9HNtsG2njg3QrXpZj4vYMA+d4sotK25+dKAbHgkRxrV3EmIGVmVkMkMp7dwnGefenKVSDQlhUhIYEbBzWyRUYs2TUgdKV5l0ITDlY22twjgqP+1wM+M9eMZAGrnbpv3rhZ3RTgkn2BVv6eeuapdjI9ANDeun6jHT10pH3i+ReLMy+vLFe3ZsJOKVrhyE6yVDaKKdHDxsIHDuyrQ6OfOHOmPXPmycR3ojg6mVQvRc6XR/OUX37ppfbKp1+pDfKOHUvPg8YqJHTpzv0wpD1SJPN+AM2oQj/iEkLe4orTju4fdv27ftVIxv34dz3MX8aB+ztX35fym6u1YTDkHnPQe6pfzApgjQX4priqdMonolzrWZV1BEwoGIF4PP/dTz79zNNnAXByJqCbi+acrh0wd9LCKRpWkm5FCSEKFICZeXYiQiQM0qbPLeVmPuDDYdliDx48UKBlqsI9KUk1yylXcuW+PNMV17TICIZlYttOmjRyXXpAW7tJJ7MKY76Cytf1VHccZ7SrJpknnEnniLUSsJKDcdpeIeR1hCX2+I2gTuohauDEKzdutTmrCU6cbPuT/1tMVxE7fE/ztxeC74at4O9V97+Q7n5/uCXQP/vUU+2lgJ2991QAjOPjRXov3OPMY2fapwPWT73y6fZIwGv2kvV3i/neJnpsyHSHmjSUEuMsyl9a930uN1Rcd8PvsUoMXR48H1x/97Dvbvz3+Hu+6Bbffxegxhw6dPoOYdSTPBidM1pqRlryFfrpVeWPfX2wtGiO+S5x0g/up5c3xaVzU/tDyJpLvx9+lJ98/KknzpJLa1b+jK16dutcMXuqmjJWvwOmkmdzNXmXuYhJyKF7uM9iAGB/WVMVDQTgsEcD2sMHDpWSQ0M3B3UhrbG0+kTN1HQn4OgTqClgxACZJnvipgz+rqwMQFaG7IRBBHIy+dWMMPKv95YGGYDQLXe7nz27mLEUtg6So92mq0ZYB7BsrW+2x8883o5HDNmI0nn5yuVqGIarKVpkW2ErHWmH2A7e1kMctTrZbjknTrWd29sp2yBO3Ei84kFje0A88eRTocuRsuPeurlcjUqvYbXqpUuXa4CiD4sP4gHQDGID4HfQqFxu4Ewqu34O30ls5H7Vve96WH6I54HvzzogH37He97fc3o+okEfMSQ2VRy50l0wK73PMChjWqn5y0xkgxVFLGgN0OrLrL+CcNIq5zrylaLbX/+tb+zaY8vxm8QCM5IqQwEsMNtAzQiHTBkBorRRtmjhAGX41BqzxSXaOfkyAA4XWZizwZv5o8mUDIeTut5f0Zk60TX3oVrmn7JbhgDSL2tG0tFF26YH8GjclDD2XA0D1wRSgMfhbqSbf/vNN9uFDz8sApoyCNzeAbihVl2/HmTa9LkQbmbvTDsdYO1L2W0i8sbbb7SVxLtuAvfURJtPeaacBxGSaczk6hrejjcfGZeen5lr22ub7cP3P2y/ePW1Wj9nYjzFzBm8j0V8OHnsZIlAxME7oQXF71Aa9fVr16qB1dBxaGWMfogfF6NfDEBCkw6UoXIf0Mjvv47r4TroenyQMOBiSKvH+zBgOc/791x/51eejjhl7yEtoRns3g4Sf//cuTqZCZ6IDfQmI6o1WT7xwZOz3Gq1w1/iJr76O1/fpfzQiCUKnJNRLqyn11oMKNAKk7Vm4woTUHTtlAlymQM+EByXoZTMBVw4pW5b4e9EltTdGR4mHszJbN5TwICK5kw8KMsBH/FAa8TVtM5qgRFBdDPDkG7EjnBFBSTn6uItjDSMinjn3n+/vffuezU6di/fM4OZLFNWh8jOjk+9GaLpegGVpYB9dy4ymAbw+luvt8vXbrRryzfa5t1wz/1L7cSZ07WjovmnLA9lU2auYuqLB0KHWp97/4ORue5GVWz6rqpEjW1pLmJTRBpmrsWICGT96cnp9v6775aMfOr4ySobAJH9baVvpr8I4KVst6mPMhGNTFzo6xkbcAfVAKK6zTseAHw7sljknWcPA8N3HaADaIlhAyB7nD2+HieOpJtPTVccwzs3Q1zSIyIYyl/at799ENq89e477eKVq8WMMD4qnV5GD6Vs+X+IQzT30xpcz8vkicdOnp2OksGkg6s6H9dscUfqaw2UM90+GdLW74fIq0SAdP+0dtq2lQZAyU6ZEicXSTpE0ZUSDSxNWQqXWcjVbxxKWGKBfVqdsr4c2fKWuQWGYVkyIoMCcsmSAZ/MMkdRwBD1/kk8RJTk0zNE6t2M+QO0V2AmwhALVLYJHbbqqYOrU2aT0lGJ8kN50hBuBdTXkpdbAT6bKbkW8Vk75MuK3AKNhhWxwaJBp2FubG5UJTqi36AKsBripRiScSkkt6wVy7fkfOJJHT4Ybquc7J1GIfVe5HjAARYNYAASkWGoPHXZK7WDzXW4736oZGF7pT/4DiRFN8ilPY4Kk7ob5M8HaQyNZvDlqicQp750FNaf24DWOynUJQ79iD7SUW9EInXgtxFXV724mW3k4/vpSDOXnjfhJp964amz9t0qO2Y+np2faQcPOd0mXDSAxN0KtAEsgDJPAaFzvOZC5JlEMpXIgNaSFueK6RZNbWQKAtTFcOGZcANgBtLNyJ6rtwLUaJTry8Pw53q0/1rLFSConNCkBHOF95sMR4SQaeYu4NLl6/px0d4rCEdcsf5Iz9HlWb2FCdmraZi10C9hLTuyHyx5VbdvWFY4AynLyc92gDKbXmh20TFHIXZ+A0/N00gD0DCD6qLt3uRlLg2EMqoXSCdasnU1wOTXdxoGuY5YolIuh+NcunixwljZUcpi4qTImqMgvb4z4X3AFFA6KAaHJr1SH/jRy7gOAFe0HH4XxOo555vxcOP3DzthH+RDQqPw6DEK7mm9G8Wl7PYis+QqL+pgRuKdRm4k1JWogNHUlEyR+PZ+hEmr8BBO+7kvf/bs0aNHatXowYDX1aZizFSGJ8lX02n1unX3jpInGQU+AehkfLr9JLQwFYBGbCDfWWQHwIY2caXtjWjIAeby9ZvtVrpeV2f4so/22VeULBySHIRDqYhOPABR6ZX3Uca5GnQIaIFU0fQUNFJ2Vr2E4eU0+urWDScajl3LMwv7yKiUSxsia/HDKoPBIgLM1l/NLKSRpodhztFt4T5lcksZh/kMyTP6pGEsBmj74vUGOAZF7EpAibuan9uVjj6F0bzfq3lfo1+hpYP2iBUGeOaTLlOeQQ+91cOgfPh3d/2+0238fvzZr3I9zK+Ktz/nMYd6Hl9KY+iYmwGsKSn+616KGgraKlP1ImF2O8yo6Wk9pzsRE8TlvF8f+p3ceFrPh4iTZtKd/OJXP3dWJAgxFXDOBPUUIrIam+WuLiof45wWTU4HFIsBp8Pk7CU1l+4Mp7XQb08yp8t3RCjz042r19qNK9fa9ctX2o10gYz/d1I5DpeoEShx5krGZUrqlaErAmTdCCLqPnBWw4TC4GTA49574YpTJm3P8l+A45T1awV2o3ksHwjkupVn2/lOMzDqBTgOdSZHB2FtYnpv25/ehk+LJZSW+CQtDQvHr9lgo17BsDUljRLLmK4RmDPBO32x9IRUhopWTnlPVDWl0b0aqT1ekzf5tjeaAExwrtLstBkA81Egdzp1L08f5x92vu1u/PuH4+f/Qvq5AtKQHtk6BUoarsLkvwFy/vMuDbwDs8Sg1Kk8rabXNQHLHBeT+DVgDPtBzoZ8jvvJL37ls2cZ5e2GbewdEdlPsWyDAAf27WsHIxo4WJlYwC9QuoAmmd0OmNYjjy5fvdpuxl8PJyWrOdcW6MXF3EXpqrm6fIBaGrIcIWgaCMIDmFaLKGVVCLeUD0I6UAIz60KNJOWZb3Spuhoyrrzzwjve9Krxf+GST4D3HFBtqrGT9IHRkGOab4CFx+rmp9sksSMy++KBfTUJyCgfW3bNm0g4ogsZlNUCze4lzObOVhrAdMnSuCoxx+AGEaHMZYCV/Jv0Y6tMZVxHo5RfGYzY4cLWQw3baW5Vj2OxqK6zQPORqhwqk+uA7KAbcJJr0iswjdx4xXcQjrvxsH+Vk4rweh91Rjn1u+KunA5/Q9jQUMMPdy3TXnpOzEJyJiWZ6Ud8AObxHPS8cuP5nfx7/9b/6CxTFHCxBhi/t2N3zY80Zl6DACFaagYX3Y5MqltfD9dci1y6Hr8Z4rO5Ap/tbmosPTkCMPFaal2TyWVYokCb58OwZVqkhzJUeRpaaPnEgQuqcNaNMp/kPY6oogj3uJfRLq2VuKC1WqkKYEbDEqDAyiKh4AgzQYbC2YE23+AaKgE4vJcXy+jJxa5kMe/LqhE/5HLwlDvzRgF3cEM8BhBM1SM6FGeJ+CQuMttswGmeMe5OUVQ+HFZcyqRyDZiwG8t7j0NlF1CwIi75lGyBpe64+9QrX/kUrjqgwZg/7sv168iJr/v+W3T9Gdqr4wJs/srSUGGGcKUESjnx1jeJg/UHU8qXlQ9lStXVM8xnKFNPc5S/fh357ib//f/N//IsUxT5ydCqk77txbSbiCZkLtfbYeG3124XUMmiqzeXq2tzNJBVs8CKwzlNkPlGF1kCdRKQsK5ewyiOkMSBpUAbHwRXJauQ+yMk+VDmdas4m1jIqLi1PobChYsMIsWgaSr4Urhm2Tvz/WDEHhpJ2YkTF0LVwsjEBcCUw0P5TUYf5jcMK35ZCbiaPBMlD9fHXVkxBu46KEh9XmwRNP9wX5WgIQGmPOdH3iVcODiZdykyOC7u3tAwxe3O7jChPDAohSG6bOTqrbaS3i+ppXeICJC8GehBM77gknKbHKSaJVPMIffVESe8pihr8lN09z7X+wAAkJEXR8WXd67ddydED/MgbBq5OvQklVZ/GkcKMIyQDXqA8ERAeaj06294Vvb5XNWRyfvKIJ9lrSi81L+xNEP3f/Xv/u2z+xcX64PdnXRR4Q6r6Z5uREkwfk/bB1IANR+ATZICouWzD+6GWsNu1yFmKrfW/ycxkQOGxCphv4EVAHKteal5hUMVSPNeoTQ/4apypobwJghXvGkc0paWQplLULtS5zeOxf7ZD6cmP7N7Kjh5kSlJD/LIqVNtPmAkfy8GNI8cP5HGeTeKYuSqdNNL4YZbES2MXoVKJc44XIMsbzSPYtRnqimYfAC5nXTsZVuLIANWZWLmumYuREQow+H2gXXo86EjR9rRUyciM+9vGztRFlO/s4thHLN7AlaWjdup0VReOPxqFNUbK8vteq0G2CkObpTOYk9lI2Y5aZwZsRRYtDQfJI0nt/XbtQNQr1KQye/imGPX7gpYI99/F2jElfLrHUWMQQ2rToQbwKYRW3F9H7QFPl9r5Kn7/A3D9ilLALs/NLFh3lZEqavRfTANda8OAXlwQ34rnuRl8utf+cLZW5FBDS0y7AOCUZrN9dttGyjK0B2Kp2DpqypRkcrwsCQ8oJLBFEarQhTEK+06nKi+VfiinqtCD2FxP1ddRv+N27kvjdK7MNpaySnDGIh8h3qyozBae40a5e9gQIqbIhSzkvMdaOIl6yZPfgOykTtDysxxlE8cFPD4O4iVSgcIcuVmZK5kpObvmktx5NDhGsEjq5pJRlElPkzPhBajxqZyWSXgWmPUQMlyZcEIPecWkn44OEYBME8+8Vh7+qkno8jtbRcvfFjy+95UpBXAE7uDSKAeTHg3AHLN1kZhIOZ1HNi3v/KtXhCIDM+VboJBJP07KV/FWb9TH0W3j3oMhu89xziIy+VZJVG3Uhu+0WhqM+744ZMhvu7uNxb17rc6jvdL/ug35j1jGHd3ortENDKPWT7UmbjgQDwVb/5N/o3f+cZZk5YVnBJheYwAwMf8gtiGeHG0+4mPMuWK8/SIyZo4GkB7VlBCpORb3gvy+e2N1Iu8ynT//cjnRWU0YBkym8znKrz3HG5CdLgbLoOTSrvso0CfPLM4kHHJicPWS7tlz5VfXgWzSDBNmSSjrOLQwsnFGlBtv5S/InZ8ybwjMJBB2RnlYSpgY7ob6Jb4A16Tvo8ePd6efuaZ9ulPvdK+8IUvtl/7wq/VPAfcezWMgvnQ3AU9AEXYbLOyY4dZ3Lkdem+l4W6Fo6YHnErahr1VuCXv6wYr0nDIk8olXXlEt4EuWMGIWuoi79VdajDXAVhVC655zg9cEodE307pwWmIRYOKa/Cda5esKr3RN95xfncvbdceTpgS70ZhYUUPZYGBIV89uW8woNRohak48jf5u7/7m2cZv3XDtiI38cUHOJaK4FVUqFEA4Ml3MprU7xegZ8gCSAXPzyKKm3xavxWpCDW8GRVu+H5ww3UIl3tx5F0vcMUpvcp8ipL0yuCflmpY0N6w8iX9koFTBpp5zeVMdLoeQLMQr6wOqXhbr/dl6b5V4TW9sDiWgYrFAjGTDJALx84qfxoDouKuwLMvXM+uOo+ePtMeOxV/+vH21BNPt2efeqY99+iz7dkzTwe0j7XF6bmae0umBtj1ldV2/v332wfvvR+RLJz9zr06V2F+TxQwJ80ExMQZnWsymDCrJaqV1p08sK/LT+kFAba841aU4hAs9EhDqx6oyDuAFM1HvtP4o7RWCw+5Cv4gbMWR8g895INv6nnceByeqS+eE0dvIEJTtOcjKlgpw06eACUeKJ9YKs00tgLtb/72188acsSVGOVLkUkAXV6aQRnBzVHFxWqaWd5xQ4sh7A+F6N7vyuzwrwg4sPf6bOQSSmsXHucdEaCKOvpPuYfCD34wwg/PqvHk+95taEUuLAjey6swrkxhQItA3g2jaUZjhsWRB9hi4zpoOeAm3lDEasRtX3qadM/LkZMB1+RxQCjFLA1G/nDXEydO1grhF597sT117Ol2dP/Rsr4kt2ow/99rR2YP1bxbM8RwTyOD165caZcvXGwXz3/YbkZ/mEnPcvrI8fbEiUdqwOZOGlnNiCPChMNvbNjdppJFkNAiMr/K1Aukh6lGlPSqNKP3yq8bN4uqaBiPor1a6oqID7mPAi++13N+lHL6EGA577iHn3XAuu+A7c8wRgeOGAgycrlj18c0Sg1CWGVT3vr969/88tlPfOITNVaO8B7ivEBLcxapjZQpIQPah+61Cj66L9trIqYFCl/Cd+9PRleQVHllWRjF0wE7vA0R8zsP6vd9n9+4aUiT+3D2Pbx3g/NJybTJu3F+2mjJtWksAKfgZPUCefJmaLp3ZybefP4zn6ueRePETeWN13jNERYXWsgDwLNcyJMt2s0pEL8um8yII1uZcGD/oTa3d5jhZgM9pisTh6qaJu61hSiLxw8eLRnbEayGsm9HEalSpaJtggywX/3s59upI0drIhL6AgElcGM7XHdqok3PTkWRnagBDBu1UYpVbinJfMQ0YgN5EwiQkHyNGbmnBAM32lbPUvWm0j7q1FH5/KXGCvCu8vswYP8yJ1xhJmVxVQe9LqoxJO9oKE8rK2vpCYd5GibcqN9qiOnRJv/lP/zbZ0+fOVMPcCfDbOQ166+gvyYtp+IsG8GNFKy3lEp8lBkeCO0fldsKU+DMlatrccjBK/Kg8AzfSr/iKco+iLPIESIP8dSLek65AKDB4D+0Vs/l2TsA1nuQU82zJQoA1rCOzF4Hw0iT7tzIlQWUBeqAFYc199YS9lruk+csKUQQE3TQw5CxQRmy/t4oYRQrXRxRZfO2/RDSfYcrV5jQso7VDcczgnhnc7u05SNpVI+eOl3zOci3BmH2U6zSOF586un2m1/7Wlk3LI48fvJ4O3nqVJnKtiMGpdRtZT0iznrqaXayVpPIkwWnJu7YDI/VhdxIJ0A3wBxRtHhJXdEz5RsU3YG24w7dqy5HDGaoh4ruL4Tl+vuHXf92kK2FGZhIB23lI/lbSFkxLytHiED5omb5wYwwcDL5h//aH5xlH721fLM+1qXSjKFcC1XxBw/sb9eiJNCsS0tMuAJfMlHoD0gkLkMDTYbM5b+6LwKN7utv9F3XOEFuyLSbETGGf/Ut7mEqYcVRBUbfgfuylXZuaDWASd/yVlwx+fUJ8cCmzypNo6RI4apkWSKPPXfXN9aqRUsUMLV8FgPr1Bj6rbIFcoMRuPAwCjQ0kppLEAUKodfCJdfDJWjDBlPCI9rMnogTKQgzj63umdhCsJqXwQJwNNzURtSKqBE8kob0pc9/vn3uk6/UXBDLmI4GtMceOVlze6/dutZWtwPYpGEFiQk9lryvJQ/EIasENgNo9WLaJg0dTXaSbgFXQnEAnFoYXYva99+VG6qsvq3q5IXLM9/Va/UxCldVzCWOHl898l/qtMdR6SQfMFN0HP3Wm81bMZ2GVspznhVOgrdazybOxDX5B3/4+2dV6mo4wp0UUhR2YtEdkY3M6bSCgPJyJ1qs4UmJFZdNLnEhxFGBJXck1spq3jH3AGSCDAlryX7nvwLpwCDrmW8KtOWUskpXDiF5BCoOn66Cr3VIS/tSsYfbkWPHasK37ZKsARO/Y0wXlxYSneUvyzVhg2WB0qSsQK1RypVuSbd6ORyXA1JE1CAoPCrEPS+faKAgnhu1UhuKYyVGmQs3AvKUYWFmri2aYJN73HVLXPneYM76ynoR50A4uv0a0Jx7/plnorw9XeLN3NJ8bYl/1KLIE0faRhrbq2/+sl29dbNtBqgTzvkKXXaq0iOmlGksvUB6Bps5i79suKmb6tkqr0O++XL9Goeh3AeuMImbxx3zr+rqfo3lN9v0wEGH8HwxnVHIHg6NezjvC2sab36HFBW6hnLT26CxukUPuFu/nV4OA9J4kt7k3/z93z5bXDMci6amgnRxDgwxL9TaJRo3riMBa5qsoSrwxA9gDOcNiMxEV3Fah9x5XuAcazFVnHomTO6LErlHnCrUAPY8LULVrtRaWe5xRT2BOb7WaB2qFb8B6qkTtcCwL6ZU2dJ6++23K4xviAmeu/IcwDr93DcsJ2Z6/fKXvywwsy5QQC9fvlQNlXwvPBrZk0EjJysDNzHl+edfrMZDrie/MknhqvNWNoRTgqPRtM0wBD0WQuAoRZDkFS3l7+RoZx3mtpurt9r0QhS5fH/8zOk2d2Bfe//ihfYvvvPtdunatbZrcnwq19ROq6HRnzhgzoeRyjvJHxsoWhZoUscFwNBXnXOd5vUsDa8/5/q7B2EevENfjpLnXXf363bMee9ZcezR/cBlh2fS9kmJebk315hRABNhmzZIo+eUfuHuk5958Wytv8rHQKFiKDPkiUE+s+z6UoFDxVod++GFD2uqolEoSpsI2QpppxQtGaMY1HBrMo0Daz0ykZQLwDLsOsxzDcfQzSdONl57LiAKu7FTAQ132kfBvF+c9PEnHm/PPf9caepkUt05kcaJPLZJstzl0uUL9T3xQVzKZmL1U089Ufsx4EgUKfnWKGtW1oULZSVQBTiTngYN9CRPPvFEeZYFy3kQ0pAj7m1HFUQmQ9a0zFSkucHzAZQ5yEBplFE+0bc2lk6lGQBRLqNoljKxajiG/1jKZGOUN957q22F67176Xw7ePxom4js/J0f/7C9d/F8mw3tlyLfhmWXWMJebZZbncCe/AceNVNvJ/lYDaiV1SYjRBkTe8jf6mdQLCNvqx/cmKITmnWGpIHjikRCdFG33XenkQsnfIEwXv3yPawwHaRDXbDADD2L5+WqUVC8k16e1Wrr0HbblFIWn0gEZQj4W3/nd85SGCQIWCIiHpD7BLJhLo4g4ypHBig5OHLZbKv19vVkjmLS/crwANbKWL5BDDJVtXgFqy5+pOnmHkBoj+RKU/xqoCMVc+TYkfbCiy+0R06fiux3pLisuMhuFwO0995/r70TjuroqHfffbe0eqNTJlGbZ/Cgx7Bnwno44nPVku2f66ATgKVkIqTT0p9++ulShlQ0upj8Lm+4tQZqtNBaMuClrFn+TjHTcAGmJobHM4fZCMShy2iGjjshPnCj4546HCNyZp6Jt+ZJoAvum1cT02nE++Zqwvov3nqjrQfUt1Jx73xwrq2kHE741ksV6AJ09LYOrybRp0EMZ7MlKwEuDm+6ZG3vFE+ckad8PgJZwbFEvAJewXMQgXhy8PDk451vOiDVt7jvAzHO80ovV867inf0HecdG3+VI++6vlANPPWtnMMAV8TQ/+m//W+e/TCyH4fLcSqhRn3S9YkA4m/cuF4AIyYA962V5RB7uwA2EyWoZNvKODBOFfcwUlTdOy4Qbmr2kixq8YCMqhQo2rpuztQ8gxsO4DsWjmqzD1wRZ0A1803t0gis51J558PxbUpHQ2cZIP8cC0fCEXX5xBJ57SsFdOXydfXq9Xbt6tXiHvKNC2jRLAWuCAjIAOAZrgSQOPlgZdhNuMjHAZrphwOd0hhTukCgwIDLSRsg2ISvh36WmGjoGilLSoLW8h8Nx0yv6pHSGDTo+X0Lbd+hgy0Qa1fzrRUXy+urud5WwxUOLeW/DiAJPfUKfUJPiaVoHIcOBhvWwr3Jh5RQdWWOrzSVF1iAqHrB+si/+i9OgVzFVb/i0ij8rmf+H+kb5g1LN41meDpw2nEwV+9VoB0iHUyfoUu8Zx3Q4neYYvXQ+RY3V8+T/6t/7989W+eKhcgqUeSPRGP2IYfwojYnVAUY9Tkc2RGRAQiHNWSKU+HINSKGEKmU5LtadbJQceFYDncuzhrglvE+FWNLT2JA7UoTwNqAmRVgNpqyebCvR868cOlCxBL+Yrty9UrtiYuoGpS9soD0+IljtWetFbDkQ/MGnJ6oLGZ2IeC10R5hjvtnSkJgvUhxg+SRvIpr4n6e4bDASUzSxZqIg1+gt+VCVy5fLm295mKkwZrL0G2qOMTG1kY18FsrtyL2RLkLPWoUL3nXS6EfEGnUvtFDLERkmJ62Lm2qzQS81rgZJboV7o/uZDtMpeTQ5FraNf8DeBK/elT5OORgLUiG481d1cBqxUAAoJlVuUdyaeU5OKjA+c1Lq7ikUgNCfH/mr5KMrxAYVspe3ws6eje4Udjkq8JXHBr4cPVcPcm7fHQR0gQhdYzrkvP18JP/4//J/+CsER+LC00AYdLBXWRKF+hKXjz1yKnkNyw7yD989EiNEplkbQNlYoTWAKCm2CGM9T4AJ3HAt4nHvgCJWQqXYC89EyXokUdPl/3xaLR/3TlOeDOV/E66/V/88rX2+huvhaOer209gQY3RRh7wA5LyY+0g/sPlnz91FNPFXmYt9gtpAF0wAOISMmgf/LkkJ6Kt+060xe5XnzF9VKhFAD04FkU/K6VwnnXFbBhx8aIROHCtZN6wGCVbu1CY8VDEtQd23HR6ub5ffN1tTMP+tzdDQAjyuDkXA0QhIbskhNTqcgAambPbDt6+FhxyFpPFuCaKkqb3k3D03owHLPQatFoyoTLWs5CV2AxcE6XNAYOmHcpQ9VRaInroUtxwlwHZpUeA6CSvvi883vcFchzxRG7K8VZGiNX4KsGlIaaxtbDig+TGxjdA9lZnuo98CdtDW5gHMOevowCMDX5G7/x1bMUGlsHlSybgiMM7iVR29noPiksWPNaADyMmFkxOogQFuaVnJQMzC8MCyLJIr0rNPnZYslT0YwfDUgffexMGcttmgHwuvrXXn+tvfraq7n+sr31zlvhpuGGEcjL9JE47K3FElBGdnt8BawagHfCWZd1JWIDwFaFJj/yR+tHXTOjrl+/2k4FsLgkbmfpOFALh9jA+/7779f9sbwDZPG9/957D8yAISjLgEYg3s7xjIwl0erOiDzOhiWXRspsdyYCxvQsDIpz4aL2XbjlxHCyaehtdpoh4EpzaV9xzkQVOXSrXblyOUrihfbqT3/e3n3znXabUnX9ZttYCc23AvpUMshLl1inLDgrIAAsz/pi+ypgLvDlvUWcuNZG8oBeiKIc6hwHBZZx0MJiccnEKwxXoKzwA4j5+n507YDt3T0nTvF1z3kH1LxviXMaGdDqiawO15BLQfT9Zz7zibM2PaZ8+JiioRA4LnCupiIl6r6M6AGZ/bDk+3QAaNGfJdfXw3FlQiVQfMijj0e2fCyavoNCHNxRpwZGm9VV2jX8/XPvtwuX092nYnSxusCaypeCSMuKYFsY4aIH8j1OiHsuLIZjJfPyhYuyFeLmTkzHAQ0gqMRSjsJJdO8Isrq6XMA0RdDeDTg71yfMILRGCMji49g733rzzRFNFkv7F1bNFzcIl2NxsMdtCBg63S4xIAJacxrh2maUVs/ubtem07R9nHal5Euy7DDKhin0XXQ0gJs3brX3332vfefPv9V++sOftDd/8Xpt4bQnsvNqrne3dspSYQef6VQoLguwVbF2dgytbb16L1zWptD3tkOrnUHJ0tCBQ51urA+z1cxpqPpLHCVu5L4AFl8gTNlK7AjN0YkvEKBE3negcuPXDlzx9XDd9fc9vPQ4+RtAy55rR8zBmqNerAKf/MynXzqrQh9/7PEiHoO8CiM7ddMD1q1bpBRpVrggbVT3bh+vK+Fib73zdoUnS+p6j6QhkC3r3ILEAfyXI058+OH59n44K7kUl72X+GRm6UC654gltlUylDfsWjN4x/GT6wA5RS3gU5RYEHTVCCIOk7UpTxwOLe/ECYWenRuO3B8OsJ5KPg+WTVOXYyGhsIAjHhVleiAw63WY0Qxrs2gArm5QF8Y4Tsm6nZ5mJrRbT35wdI2Y3cmWqGsAey+iQOpjNQDeDJA1Trv0UCyZzoY1esOsLQri+Q/Ot/PvnWtvvvpG++6/+FZ79423ajXzbPSF2b3TbSsNqWaIzS/UJGyWiurOU1C6AuZgp8up+dAggLbiocB2J9w0+DCwIWyBYtsaNQqOYfthzzSz3GpUMGH83QdXGug4yLwHtA5Gz/n+m+vPiAL9Gde5bw8/MDw9zIhzh8ZS8ZvrE5iqfr7+1S+UIkaONaRIPuMAQiAjRcbtTdHDLQFaYja8oIAprPMW3njzjeJgTzz+WNlStRAWh3fefbu9+dab7b1z7xW4yYi6cqNWTz/zdHv0zKPp7k8UJzU5WppaGY5RBOGTH+aO2qsrci1lSo/A+C8+nE/DOxWx4XaUDcDBLXDSfB6iDN0nLsk6cODAsMkxmQ73wF09JxIJB0BkVeV2TOq5c+fK/IWARB4KV35UfpjGAHclYgSlzKYdlCqLIq1Fs5FfBN02uzhXJioLIDVu5dLdss3evHazXfrwYjv3/rn2zltvt7fffLtdeP/Ddu3Dy+3K+Ys1p3b/fOifHsyGffd27obDLqShOCTwdlux63gaEO5eoA1Xmoi3P1v5gNiuQdMIEbCgJcDWbLZJ2ny68FT7dPJpqiTF2CjoANmh+y5FHfDzW710X2a6kefGQejqN99/9zAdsLxvcdLeuwF04TD0KnFn9I2KFM/kb/3G186aQW9GPJnqEy++WGcYJLqasaQFMytRnqwSFeGw2dtauMK14kYl1yYOLd9SCnHZCfv69Rt5v1qyyWxaLxHEt1YTkH/FxTjPicfqiRp+TEPQHVNsGOlXbq605eu3ahea9WUTULxLwdItmx21cmulNmK+F07CglFmq+T7ZmQ/4kKRPpVtS3wyN45pPoHGio7yNxdOjDsDKm4MBDiqBjZsprFRFouaeBOwE3FYM4g2mwEtq4PzKJjujp860Z5/4fky35HkEFyF4NYUNYMQu7rqdDPDMO98PSdmyC9Q7qq0XOen59qSXgeIUm9EB1srLaSB2+b/vcjbNv3Q+DR24pnuENMANBzVGsBarJo41lPutZWNEhVm9s1UT4ir3YuyqLdg0rQ38AGrlAn/wBVf18QMm+TLUuwKiCPwjgGUGwfpr+LO479537hiQjDV7eOc8mjsMjH5tS9+5qwWZM2RrlV3K5MmcJAlZQ7aeZVIM+aFWTXz63a6zXRZR9Ld1oredC8m2BwL5zZv1Ix8cR4+eLh94hMvFjdDfSat40ePV1eMcxneXFterfjs4GLsHjjvbd1r2yvbbWd1p+2NBrMnfjtyWKSuUkbuRBmZ3jPsxHj50pV2+MDh9tQTT1XX70ZiDhkAAP/0SURBVLcpkouL+wZZNGXc2TYrzJzNcO7ba8WxaeY4PBOYiG4u3yiOOzM7PXBRB6CEYMBqCiPN/MqVK6X9M9UZwXrxxZfb408+2Z54+un23PPPt6eeejqijmmFs21iJyLWWuTcNLSpyAkz9yKfpQQmevvt+c7GVu28Y36CZU5k1nu1F8N25c9cYZvn0SkYEWHAxhZl4YmkaoRvLQ3aLpCzk9Pt8NLBdnB+f1ucjMIsjeBuYiF6wukjberQQlveTOO7E1ElAMGZrcQmI1vUejQ90f6FpbJOWDFCpAC6mqTEy0EaukktAFbLbYIHroOxuw5KDKoDlxsPV3Hne70lUdQ7ogLMWaKvMXtXNtxcJ7/4mZfOilD3V5wglcXWiRvhGhyu5znBnZVh2KR42PqSYKxlHj96tFqjLtpxk+YG4Ko1MpX7A6lcHFZaZMH5Wbuo4BarJSuZzwC426k8nMbkaLOlgHZ2IkrT/IF0j6mE2ci49odd2NdOHDsZuflkcQUcxoQeZCH/zIWD6QJLNg/XwtlZGyh8anAv01MIYlgaEI2i2QTYJnu4PgsAywfZuQZIEo/exzP0PhpF84knnygz27PPPds+9/kv1omUJr8QpeoYTpNnVjfK37EVaBrX5J3w/ciRu5vJVwC2lXdbVjW7T/mZs6xMsEy/D1ww8xgcwBFruDV1ofcwemaZOlsmZbMaeWhgRtkkE0Uaw8RW5Mk0cLrH6uRWmz9xoC0dO9juRsKxK+Ptm5b/WzA51w6mcZsrcWjfgZq8PsxbCBiBDVcgAZhD6RoaeEzEGYSIB66DcJy7unftYHUd57jeD9gYzFxASzCEMbQXqiwfiXLy+WceO0vL1iWmrHUSDbOStToqKSGHkZwA4cr1q3V0KHkXIFQs0xN5GCDFzA5KcZIQc4r3x04ck8tS8oBm6K5328pyFJeIGCaQEAlur0cZSaWpKFP7oq0UF92/tL8dP3Kstg8FdNzanlCO+z/96CMld2tUnl+6fKm22dRg9kWuBNjaPCSy3/Fjx6ssKkt4DsAphAX0xEMulwcjTUQIMmtZPswryHvzLygqn/ncZ9sL4ag1mBFOe+rUI8X5iCBEJYtFiQw3rt0oRasOLdlNL6FxrgWcq+vhjCvVu3gPoH19mPm0m+lp3KsDDRJ9NTo9RsmiyW9nALVBdRqTA1c8tw/EcmRrgx/m7jrzYenQ/nbj7lq7s3e3hsKPhdEcOnSkbd5Ya+vXLbC8206gceiLCRApPCtMhV4abukXucIEV6NYaTho04EJdJ2rds91gLr2+4/zXL8qewe/b5gcy+R1+MjCWcOGG9FygdbcTGcN/PKN12sLocX94RoREa7fivITgZ/Nj6Z/9OSxUjaKGytQFACixHJkPVowCYjCpBvRcdgikyJmKQVLBPDaLVDlEjU0HFyNHCqTxuwBAtBEoDKq1SGk/G6uh/tEBkwehbf4Ul40KI2FfEQuZRHQRrqFALeqEag0FGLO/qUDJZ/jGKwK5PHLF6/UpBiAM8LH/IerszgAtnvPgAXR7AFh1peyiEtZdGPyK3/kUCNpdoXEHICU7K9CKHwaL3leONVVGnyAZo6EhkLWps0Dpv0WlCE1W5U74CeVOqK/LjWFKdkY+EVowtHUwkzbMx8lc/t2KWOPHTvVXn72xYS7HeX2ep7dC4c9WKLAoegy6C8NMrH0SnFMXGqTqIR+GJftSpN80ZZXpg60cTB2oHL92r8Zd+Pf9fg435cSxv8b/+a/fvalT71cBy4fCUe0hb2u9Ec/+3G7HM5qxhXZ73YqgDTj8N5Tjz7aTp15pLoqdsjlkvkir4W4OKyJJAcPHS7QD1s6RmMOIbnQZhBFjGyU0hRuHU6NcxJPAB2HEYdDkC2RxilwPo0LAcl4bLM1NJrGZs6Chnbp8sX0iNvFDW7cvF5mNdyWuYwsaEuiMlwnXdYFXBso33zzzfbh+Qs1qkWxWk+XTfnCcW3jaURwPlzeN5WPcBbWkvfffb99+MGFAPxCsLGnzFdAfzMKKFnZDjcdxNXgolhCkfuV5N17vQoFiKmQLxNWaKlBHI4iZ8Yd7qICpX0fEImJhUXlik+jgyqNW9dK8aM8A75wd4PGhYNLbSly+2OnTrdXPvFKe/qxJ9qlcx+2915/r61dXw2tF8uCdDgcGGc3QFMNpHziD8etmWPkzIC2GnrSI2vKE8/JUweZRuTa8z3uxwHeff+O6884zzvwJ//gX/1bZ5dSmINHD5dtz8YRh48fbyFxADxTz/bORSgOIHeTcRto2E1wdnG2uN5aAGRLe0OOwIFYwIzT1mZvqTDEs8W9rYDYRWtXwxBThnAuM/dZLmwrCrgr6ZJVXLXggNxkFJwLAQ0TO1wOMUzEMWF5O8/OnT9X4sfqunNZB3NVKVul+Tswj4Y8jLqICwfRaCbuTbRf/OLV2gx5K3InMcJp4wP3YNNMmJTNaY+6ZQMnxBhmMdYCGjprBZGgABpFchjmdQ1Hjy+bb/LD+kI8KE0/adsZfLCJ2iIolRJvVGtxfjgHrW/IITPJbpWhOJ9aTOYGBWjYzI8FxH1VfEBqI0E9SY0opqGyGxtORuOTUYAX9s60D95+t333z77V3nnj3aLDqVPHk5+5UpI1bvWLBtLmJdzTlovKyaiOuM4hO8CArwMN3TsI+Y8DMafB+W78me/H3eRv/e2vn90KdyKoGznZ2N4MaI+1uaWFNjkbwmlhup4QQKHLMF6dRIiQe92NKW9skLaERzw74Zn2RzM1nm4Yd18UMUO/ZMbBHjpdnEypcQNn4pr0ojJxq7K/poLNxq+MhssqBA3+9tZGiR1GfogAZlC9/8G7pV0DqPF+8ZABz38YOTqiATlb49GIaOcM7QC5mwZhsvjVK9cKmNzc9DDTS6VM7RkM3kDpNw4o35SfVE0B3IADha6U0wJpuDMlinwaGmgk4salcEJdvXgAFrCIJb3Ci1OmQfqGDXYALWankQGDcHTe0Xh+GvdQyamT5NM7YQwUeF4TeKqHanXapsawN/m+9P759q3//l+0n/34Z23jxmYYyXBkFDoTSVhPAptKm3Nfv0dAGsA4zMrSy9B5Olh7WfgOvgGkFVH97k4YTaGHB1rXDuo8HbWUB27yb/zBb561TeVuCOIgZgUDUrKrnQcNN26lO3AubO3+UWYPRpfITUCbb03+EF4LN6nF9L1b4SrmzxIvEAKX0uI3wp0AFtgMH5KNdL+GQQ9FZrSQkvKj4mv+ZMoHbGyD5C/yqIWEjvHEac3tJQrUxBCVNb23FETdoJUMV65eTh6tvFiq72oboSh4KcB9eexCRAPyKGABIS5uFxstk1IBgJauAKG1VziirhHgKXrV+EJgINLYTPgmwzKXAR3uWSstIu6YC4GzqhRl59CGOKTxisO39hYDnKrTXmsq3H9uVbx/uRIPOPkGynFONQoWNxyVZF3a2s3ldv6d99vbb7xdS35sfDI3s7e21Acapk7iWik9FC9fq/PUmUYi74N9FqSEYQ7tgB3y9EBkAD7hxTPkpLsO1OpBqkEO3Hn4fgBtYbbCiXeIe/J3/pXfPDucBxal4E601oACtzWZw30to4kgTwywpGM6IgPZdbCoAG26yYQfptYl0h27oQzyokyoBERVQcxP5uAadMBF90VLpUAxdRVXCSeanhpswO5p7zV5Ot/johQ3XNMs/wsXPxzOT0gjAWTWghpCDrc2PwHxp1IRKtLzWg4fpJq0zVy2Lx5AAdE5DeRSW2+qdOYyI0LKQDMmAhhdc6/bt1EfJa1k1TQsmyGTYQE2tVvfsXMDge4YaFWvcrGF45pECkC1qR6AargUMWnVLuoRtdiOi+uMAEMBquHYAs0g0wKCPb7Qusqc8tbu4b5LuOGIJGC7V6t+5yIWMGsd3n8wsuvRlHUmwLUg8nZouFD0s52ABlMgTBqghvP3ubqQVOKM9+UruYQbRJTBAx3xIi2/wCeWB174An2+HQ5DGXoS4WrXoKTHJjwAWnlEMzSAyS/9zS+epShRmEwMZg5hkbSMXJfPKoBjsiCYHGOUAohKQ67MSFhLGHzZCJMTmV6NjCc87kBWZCC/z01o0Anz1BNPFmiNaOEEKtqcBV0UENiySbdXu7mkEBQXXNzxn0acLGY8HnGmwHnwQHFZRMGF5YGJSEWYIaZLNxKUbqHpJEs8CMissS8zVyqWrVZ3DbwqRmXb6gnt/U4p28ULlwLS68WdgVg3L50+8CLvPBBxuAOgdu1eZRc3CR2Aod7nWXHKcC3cBlCZAdGq2y9TbwWSqvG4oWvWE83e51CdQRCrqk4SviwOyfveyK0WXe6wywa8dRBJqhDjAZ4zZx6tfMvHkA7A5V/iKvonH8phcg7ZV7iaf1uAGrhjz2uBNW4A9pDfcSc8N+QRaIdG0ONQbmGkoWy98Xo2+aXf/dJZrbgAKIFwVsteav/73DtgwzQ2oybA54/DNRNDdSESU6sUAuWkXStJX5YdHCcTOEXSUXDphEo4hu+Zj1Q+TjMTTssehzPiPsb9GfsNoZp8biKOlnwi8pcRLOahmgyDcPlTWBXXr7ouIgfTFy5OUSIWqDTG/zWG/aRtxv3iwlJZKwBWMeV5WHcVUSkii7VY5Fbcuc67TcWRTXnKCy5eoswIQBoEYnd5z2+Vzg29CUSMwlSDGBqFb4tDVu81ULx7/1UtICqn0n07indo4DjzUMFFmFHMRtiMOOodzDco0czASnoCk+8xAfksoIRZySsGWRtHp94kcX8WWML1tOQJ2HhuKPOAi6GuH5ivXB9+X2XK83EvzPh3cNPfTX7p975yVrkoYuig+9YtdVkUWIFNBEwdiIqDGPpNDAWwgSMRCwLaRAK8npmQ0hOWOcRZS8XjtsxZuuBrV66Gs56o95Zfq3Cati6W7fKtt96qOQJ6AvNwn3jiiWaCNRAqiDTkz5IfoMeJazpiAIFLppipBHIqbmnTjY0o0snn3Yma08DsxKIhPXFW2UL7UthCC3Lt0AAM4zJdObQu8nIZ5w8Xh00JizP5VoVz8iAeihWlEGxqxA6QYSlP+l6s7nFN+QWEoRscVVy6zA7KPBoqvr7Is8TtHvgqbH6na6tnQwXnKl4+ILWGTEPxTGNEO0rz/v0H2qlHHqmGwlldApzqRF7tDKkwgFrPk59hFmCe5x5dPw6w7rkOtu49V8+dg3rWOfRHvx8xu6QlDCfM5Of/xhfOltaZQJyXwMqOmtwNkSagUSeZpcgkupJvvLNdEhlMGAWciZwYyJYWjYNp8Ym03vkecCki1vk/cuqRkqkQlSEcpzp69FhV1PUbN8oMBbBWR1gZcfjQwZL1ZBwXBlCFlV8NAEdT8Ygvb8w9uKDnKpbJSbd+k3dYSRqHOHDkLvIQUcTNowVZmYzMluyKs0tffNJmGiKfGjDxO4WttFUITiUszwH1QOWRA4ik0SvkgRvoXn5U+Xy9yTUsIAzGs3o0VHi+EU/JvLnWxsZpLGKmLG6HIaRF5J04BsBQfuTNbD0KLMvL3TthVkkTMxL9IE6mzqWXdF3VtTR7T9Jdvxdn5WVUdvfS43pZun+47JWvUZm7cz/eECZ/LeKB7Axml4Hle6ny/e6cwFBrafMyWiCLFp9CEOpNsrBB2t08U1Rj4LrTPvkaYD2XQYDVpVg1i5jOkzUdj1yra6acWXVrhS2RwGpa2vWhAIa8BYB+A01prSlk1+J1eZCAk1vLZuDidrR9y2UshrT7C/HFJJut0TApcAIvX9p1iAyEFC9emjgwZc4MKLQBdPZfZZMHjaO4e2Ru33NF4HhVMigjo0pVURXCo+GvXvaHIxcqj97km8SDo+WmwIqbFvet+EcbpqiT0AAHrC7bN12JSiPWqPaknoBZPtJ35h0b904xBI2P4uspxZGddzrfD72H3iJAT7qYli4Zo+EMXSur3mSwIqjp3tAAbXhejS/Plb+uiaP+RviqjHrmmzSqKl8994wf0vdu8it/66uRaU1SGOQwa4YQZ/gg/5K5PXluxo/sOFbTpJWZhF/K1eQKB9sZV98b7890QgCglIjXKA9CyJx73TgAATV5VpdK6UL0gxEbhnmpNyo/5r1aD2b8HSew/RBgAA3gGq5kQ2UXPnbkaBFwNTKwoVINgbnKYIB74/mry6sREQYb8NAwB3FHQyAiGPgw40m3D7yel1KG84Qk0saRO5f3zBBqcaCA03tevPJSGrKKCS2FH54NYMoH/h9c4sm/wUknIcQzcNShYocmiW+kPtRNvDAajAk1W3qL0IQOci+VLR6gBjCg3hs53i7d8Abc7NkGa9Cfkmj1ggbo9MoZz1JmimGJe/Itb9JMwkMeZGIoJw4JVAPAoCfP86zijh+eD3TqJe1hfe9Z57oYZVfuh2ejbxPOs8kv/42vnGUyStkLsLRZGbGdZSmPeSaSMmPhYPOL8Uu1HeXC9Fz9nouCY25osl1ct8s4+8M1a4QnipBuXcFo2kaSGN3FK1M4rJZq4IE57PKly0pUeRkM+el+AxT3uCOwAs1aftcYe3oAnNIkaZzDWD7Q1t5aK+vVSAblI5wl8RBtNEaVUqtfo0QBaoE197irAQAcqCozClHN8c1V9wt87uU92RyIO7rWfchcyhCOl98D91EBQ/enAnA5v6uaRt/54wpoaQDpgOudyAENc2EVqE33Ih+7V16z73bCVAbwDpy2FDWfVlwD4HHaZKAGZija9lwAXpOHWBLUiXm7syaNyzcvV/KQDJQVAUZG+kIHrvcdUH6Xl/LoeX9X5qsCaPI19t1Ak+FbuJHv8fi685ub/LXf/vJZFa8SBx+um79h0nEKG2LMpvIWwlWJAiYtz07OtN0Qq+1EVkEcBItIQGzwHZOIwlq/pGsADOYmLc78UrbKSicZI0sCJ5kRUb773e8VN5Y9w6Im0Wxt7hR3LBkqfwCIaLhl7fKSPKlYoAbkO4lP3gcwr5cIgOi1HDmANNaPu5Llujd3luavAsnI1dLj2Rp9j8ub21qWlniaPUiUshqia3DmbNh2Ph8WN2bm03uE2pWe4e0uMtznlmoh4VWIP89KcfJOJam4dH4F1pSLTXYzvoaI6z5yeNLO64qnxLn6LiKeb8UTr/+8E8biGZMmLqthoDNxairK104UM1v7mxeNi90HYO5LV9gZ8kAMk78h8wPA+A667h8G3Dg4+zOYGH+OIXAdtB8X1+RXfverZ8mDukDyZl0TidGbImI+AETj5PahnRRnwjPEm7S8E665HbnRgXehbGnWKggHMMOpRpNCYC00xS/g4VIAVcOeOEWI3rmhkRiccCVg9RxwaL0alsLxuB3RQ1rkTV14SjWAJ5zY8fTswBoObn/i2PF2LAoers96wahvKBnBOITCnTpxEAvRgF888iGffneFjRe+uHGAbiQQyOQBzZjprGR2RV+cmygErAYJCgjx0uK5pF4NF7csUAAeACecub+6f1xVfogBfD8mNWgN3TW6iADKJc7EUaJByncn19tRxuTRPBFcuw42wUjmpouzWutmLogTOv3W0wZO9cehjbwU1JNeyfOhaa+XDrxx37/rwO5l7c985+q3uNHY/UfokueedT/567/3jbPFFdOF81qdTKpsxGbLXJydr9O6iQCa9EQBN1p7fk8RjHO1SnSWjTXdjIkWZM6rl64MFZeuWyUjHq5Fk9XFS8eqXev5nZrD7smQv5Bu2knidnSRH9MfBuCnQgNo3b5J0zR7dt0+zi+/wiU3BWijUqb4lU0xlWYwgYWiAxJNKCAm77BqeC6P5HHiBsDJt7wKPw5az6q3UFkaVr7zzP6wtegy3wPyzdwbai5iJy3VWJUTOvZKSIbL67al4fh47wHLfBBdvzkcA1BZOgZzEyDq+nFvZQBaG3zoj0ruzFX0fqd6ajg+bLR6BL0FAgAupYsAYfNnS6asYCjQJlvdkkDEEX7I75AmBqdXVX7OK6kJMw46hc7TB8/yGw3cd8D7Rv0N9TI8HwdzpTuKZ/Lrv/fNszJA2zbkWEOVqRTriRzDtLGyVhOCZyIP3U6hcFVn3u5JmafT0siwjBlmzOPUTAW6e13j5YCxODKlJxUirKl+2EiylBzYmGwwnSE6rlUKUcCr2yVrAw+zFSCSschtwGR38j5WThETBhEBh2yGs9Vwbp6V0hEwq8jiyioxlS6voccAFIBIPgcuNvQAZT5KAL2E3kE4HhE5dBtuWnF8IDUBnSLZOaL8D7v+DRO6lY0p6kE8ADBwKQ3LfGPvAHMzvrZyd637ALa4MGAUGWUinHL+vvjlxb27yXtoNxGaJ+Jw1tRQ3hmqJ6IYOLAV/m7ispymJtTkHWXYUinigQEFEKnz0vJtiTVJUGORz3o3CdAYQmgUTNTwbeIpgOV9d5qPb4b5BcmPZ/KWssuz50MPPJgRhann8u3rUXp8AfrXIh6wi+oWtDiE1RWbFrccpUi3P5+K3pM07qViLbibSLOlqAGtQgNJVXKEL92b6E1yNjSLAzJJTRmFCmi3NrbAr2bZkzvZTs3fpADpboYVvpu1Ocfq+lp7/9y55ItilIaTPCIe2fWD8x9UWBqrPNck8AC1hhtDvOJ+VUnhIrmvLjn56tsPpewFDvIyedUEndoeM+UQsAz/QIm2KsJffTeIDnoU9+Il3y6lJ1pfW605CFYJj4sUxTFzJXuSmw277kljYr5RHyq8QJkGrFFqyE542c7LXUcyUXwAYzdp7Un50m9bXVt780YXWNw3iDq1zm9rPYXcaHO7O23KDjYJFw7UdoAldHH6pk2d76ZRTaS+/FaXyshWbn5CNSCCNPDlHt0Gjjcy6annXNHQvADlLwUt78VTpxGle/ReXEkoMbgOdBwaHXCGyyZf+ajAaq83oC8FMPH6K0zJB5d4MK/Jz/3NXzurxVAyJC4SLe3qpYtt+caNOk3cubiOyD8SzuX8LWPmswEMPmNFqG0YE2xk50yjLu7L9DVo/CwPVpVS3LYiGtjRz3vihC2NVC5ZzNZJKvjC5Qvt7ffebe/EXw8AdqIAqBSzj3BkKyNqlYOZWSmk0120Vvmn9PkN0G+89WbNRailQMmfyT5mh+lJEL1EDqNUoQnwM++UIpPfpZQGTCqBZUODAFRcZzratXtpl9ye/OhpKJmsIyrWMiJizNzcQu0XAax2anQsv8Z35MjRyMJOIx9EEXOIS2FM2hvJ31aSnkjPZb5HUk72U7mTqfDpu21rN+CKfPz008+2557/RIC5UMrZ2uqN9ITX2+zdjXZ6frrtvRsGsTjf7kZMurm50SYwnJ0wESOVybuBIQcfUkwBg0igx9E1E5fIv7gc/UTjEwbIhdMLIZwecWBYA4j9LjoFdBo3716cOzuDLoCxeKZOgbJ6x3BZy6DK0pJ4hCmlL0D2ezAdBrS5Tv76H/zmWRmgFOnWDcWSawD1YFqylmf7dTKuaW218C7dsTmvQKLrk6iu2MSUSiEF1VqIAmZvmU1Vq1JTIVbDakG4C9mW+QcIa7bY7WGZ9sr6as0cs8vfcirTAMGw/aezZffUqgL7iFmBCkyzdlWM00WTMTWeWkVw60YREdezPf9WyleFlz6TEe4QD2SAK3/lK7bh2s00QINLpL1VEeUb38BdaNZk+5p7kZeJorry2xptykQWlc/9odGg6WuEEWsifi0nn85oMOwsTpVLnt3EeRKTxpz+JEpwKms6HH4ueQl4iWgsO9evr7SfvfZmKYyTEzttfu+dtjBxpx1MGDm0jPNSGv1KFOa55HshQLFvLsAS+0wJLetJfrOs4N5GF0uM0IgRIg4tgrMqu16UCbBAnIZV3Dd5HQA6KFveDRySh28ixGDXFgY9alZX3nf7djWclF8YvwF3iGP4xru6fuV3v36WllirKaJQ6frdO7QC2Gyns7Ea7hAim+fKzCRTiHQsWrmRIvIvWdFxQuaCEhcI1Wylg9bPxBRxIN+R0VTOYDZKI5lhadgOaE3uNl82rRYBInfpRgDwxvWb1Q2XTBQfflNzEUxbrE3UQgxhKQ04sNEvO3jjXNLDyTynyC0tOAAvikjuiyAjomhk5LMiDOLjuGoKUesydGvyhqjAC3wlG+OKHuS9MuLGQ2PZiogT0SONa+9UeqpwV/K4CsHJalOQ0AdXp+zgPPSCO4kHcIlCpc0Dc6KfmpoIJ59ss2EiFn0StVbToFNFZVue2ZucbqeOVtJDRjSwp8Hm3pl2627imV9q+yIqzCbOmeSN3dzMNxwb07Gxik0IlZ9yih5Fn9RTgSnfyR8vX0iDK5pchULK3Tmr8B2EnHfo5PcA7KGsnvdw3Uu7P+eLnqPwvuUmv/G3vnE21B+ITjtPqzd9TbaMctVczxDaZhK1u3W6P+YibJ72LlL3ukKL9oYZ/IOMayMNV0N5ElVSnA2L7wBwzqvMlWwYAiEIIJuzq6XjhtZ24cY1ATzar+mTCGWq48oK09hwrhYtnSXi/HlzFq6HCMNkEpYMk89xppoUkwZYRM//8k8kGFpxKoEfEWfgAEODKIAiZBF3uGp4npHrobjMennHSgBE3pn2idPiv3oK8irAUsh0f8pum6JauBjvWspM8kUxJYbhsuTQSK1tNl1B7XRwJ+mnt9jOdXeSEhuwhdPuvXe7zYbLPvHoifb8yy+3vZF3b23tRsE61PbjqklL6UyqN8wNKMyLN1N3mM2wK0/kVMwjeSMeJetFk5rhlUZVtAI6DIQYlfgGcA1ctgMOLfzuz4rWiafonDSQrYfjhjgoX+6HNOFmCD80Boxu8nf/5b9xlrIErLyl28DpSEvcFdcVkK2W+MBkZOcZQDWkakKLjSscDMfhxIBa2mCuaQ9JUKLJTBIN7fNg6EJVvOmPZUQHoBTaxI3pEFcL9jsf1qJI3b0VvZ7Z01al486raVA0dV2zodwrl69Ul7meshiOBHRAoVfID3l7mLRjrkWIWERK2v6vfMSNiD5oygNozSkGQpUIrAhdK41RPv9YXczP0MiYlIC2us4kfGekFRMZNESNXe/kUw2nhkpT3qGS0Cl5IfMBcvKrDoLQtici0950y9NJw/ZIqeI09PR66i5lm5682w7vm2nPPnWm/eZvfK19+Zu/3ibmltr5SzdTZhw7cSYqCpnGrBdjjhwmr98rO7J92FgOvJOf++IRWvH1LMBLwwx/rXQhzLNSwELCAVwDZ+1ARePexetpuQGwCsf1cMO9cKVHwEHiqPoI/qQ3+S/94e+fZSVwVivQks2MMNlhxD4DulL7M5iRdeXS5fbO2+/U+QQKXVwxclFuSqEwl8DuMH36WokbsiCTIbI6L06VZyXTphKBCo41/4l0oRZO4sTe4bw2U5vft1hTJa2msCuKwpgEjnCIRFnAnUxuxtUKOPnDScrUlffmy9acXQ1SN5l3RdB4ORKmbJ/8KF/uVRqCFfeTz8Rb4fkRwcVRKxyEixcvZcToGLvpYL2wMfOw1c9cAGtwhKKHPr7nfAuo6Cpdj0ON5D0+76aTp5nQeToclnhghIpocCf01rAXIzqcOXW4ffqVF9pv/O5vtv1PPtuupG5/9uPX2q1b0Q+uXdXVVVfPUsHK4cR1SpHNWeQJMIh2AEbkK7t9wmuwZXLL++KuKbr8DkeZAqw8D4D0bgCjMgBq55YdsGjKYoDDDmH69367ljw9+t2tKz385Cc/9fxZa5ooYEcPHmonj51oh/btL4WE/HVjtBQaF8FtX/7ky+03f/M321e/+c32mc9+pn3qk5+sswpwkuEkmMieMhXgyFj9AWw8VzAGlOQ9r0uGxT37ZhADh2X8DnESdG+4bt9bAXBXVtfLWlGVH27LmoB4RIAkNWocWmVEj3AtIPWMyQyYiTFD9zxfYCoOl/wApe8Qu0arAEr6eV/P5DzhixuEOFUnccAFsMO9bjP3edbjKtEjz30rQvGyRrAmFGjzDIhcUYhlAVjkybA4Sw5FaTYy/mLeG6c8GK4JzMsra20jAH7smedCsxYFazd1N91OnjzYPvHSM23P3IF27t332ve//eOaO2xLUPnCWctSkTSIH9KQT8rY4SNHIK7EA70RWVs5iG9MaupUPvMpUb7qsKiTB5VnL+IG0Ao3POtdvHvv5EM6nnUO6xna9N/q4c6Iu3onZnU3+a/83d8/O226WlK3Pc4wG2oYelWIY0eOtaeffKo9/dTT7cVPvNReevmT7bHHn0j3Nl9T9fYfPlJWA9rouffORflaLYAP8l0yLTMBTS9EtR4Fk7Fcq3sJIK03Kxtqnlm6bml4rZwIVwy5hknq+TOlcTmyLCBWF5XCAKY5B1i2dMWpVaqIahRJs3qEOIqPVk0G1BUjQhEJIQNchC/ijwCK40hDvjoHVKgielxVCpBSYBN2UBQH0cgW+XlbQHbsJ+5LVAFS4gOOpTJLPkyexAu0wFKVmTwZCCgiJr7FxPfI9Fx7KozFsPr1W7fa9QD38OlH0wutpg5vt4W070OH5tuLn3w2dFxqly9cam/87O3IrZTiYR9ayo6dKj8ZmfeF558rHaWAmTRw20GRHvKJLmhZAy3JCGbRu3g1qqxDzcaNaNSBe9/l9/DN8Fxa9U1+i89zvRaA6mmUHX1x9xLJBE04DISf/IO//btntVqrBpwoqHsns9oc7rFHH2vPPftce/mll9pTAe7JiAgLeSdB2+6YDidhXIMAX5tUsE8GuCrLyI/MJlAyka9kPgDStQZz5QDV/qkr4Z4Uq/DnGmgAhJJp460CpnwhNrnaYID4NCyjYawbfuPuZG1DwiWexCs8Iz75UoNhJtP1pyoKHMQEQCsQAm0IVkBKWADtSpe/Ami8+26xGJ6l+0za3ZX8mko3HVAllu0yxJZ/IgIw6CXkWVreVbyJz2CIPJDR9RQ4s2NDN5Zvtfnk/ZkoVp959vmaGXfpyrX2Yeh98JFH6syxezts4gF3uO1Ln36xzS0eaKs3ltv5ty+0G1dvtqWIWccD1scfP9OefPLJdubR02X9kUcyLA6sUdd+t+gvT6EL2qhzABvyil6hwqj8XeRzX40tftBTRm703NXz+wxsBELPAVbdwRKaAGvRN98xv2EuAM1NPnX6ZM09sBXO00891X7ti19sv/0bv9U+85lP12ZyJXvlY5VtQgU3Y6phQDQ7v1gzgyhfc+G6ZnVdvnipAE3ulNjeyWnVXZmoFpb8ku8MR5I/7fxyO1eDCOYpUG6W9i9VRQN29Os8o3k7+sj6saE7x6Vs8Xnr2q2a0G0FRIFl6071WzUWH3lSJLrvMkPlWtsUbZq7m54k39SKjBCp8ga4mpsK45PzYRRoqJQ8KO/ZAFocuL4oouO2rgOnZ9obOAxuXRWWNIrT5pnKGQctBxy+0QA0dSIb3cHKjevRJ6ZSzhcOH21f/MTLNRfk/MXL7VJodiaMhV377vZqvl1Lr9TaJz/7Ujtw8HDbXN9uV89fD52W29e/+Y32a1/+Um2GLY/OW/vpT39am5yw00ufmAVg6n0ctFWWDsj8Lt0hV3StBh/XAcsLz90H6OhZkdBVfKnLUjzj0E1Z9UAdtOpZHWngtc9E6kS+J/8v/+A/PfvVL3+lvfLKZ9pjjz1RxOB0t46rZM+cjWJm15nFtO6yt8pICA6BJqHUqofk22a8Wqtl3UZ4COm6mWLxyYDPbgVoKULNtnrv3LlhC3sHYKyv5rE5CFM1hGsv2+KsqXwVjKuzne5L48BlguQyzdVk7uQRd0hCxaHYOocJJAzm8yGESTLRtEciC6XPbjm4vG6vZjrpltPIunihYeGyJSrIe/40HsSlqBX3GeqjwlUPQivPOyJJmbO8H3nxyNuw2ndvKa56BA3RwksVI506KDq0p/TeuB4uevBguv6Ndi36wsTyans85X85opoJ7duhwey+A20l6VFgtzdX2+rK5TY5c69947e/3uYiK0ztTrdHjz3eXnjh5dpOypkW3/ved9tPfvyjqqtbaRBEBqBSV2V+SsZVGZoN55opv4Y3+AqiIadcVby8Fw5XrG4+9YBhoT+aAbj5Eb5VxuKwcCTN0LkmqIfJOXzG/sGQXfb8pF+0iS6FsXgm7OS//7/4n589YFlJgIGwuiOZVAmGRA2tLo5sd8lytTKFU7HuyWoTyaDMpNm113768/b2W28XR1MQiTCuU4CA+f1zH7R3DdFGQTh/4WKZqSz3LvNOKVxmLE3VCgI70nhmuyUNw4hNKVThVtcuO9PrakSDcAYFSX5ttIybmjxTs8PyTMMxCsWGWxNhjG8TQkJ5yh4nLCO+3gE4OyCZhqrRhbCI63mNgMUPHGTgwJ6bhUUjp2F7N3BQiszQ9de3iUON1LfxBYg4HMZI4M2IAEODX6kdD7cD7FptvD8VmZ7pXhTmyQD3QMq3tLi/HYkIt5Xy/fGf/llZU/ZENNgzudWOHDvQHn/60XY47xdnDrRbV1bbn/7pn7ef/eIXYRTvl5mSGGBgAR00Ig1WvobdJHHYVEXqohpsng/lHZx7Ypq60lMN9KITPAhXPS1s1PfD4IeG0XsW74r7po6GyfizVdZSQvNc3clT7dM2eibuiuPf+3f+7bM+rB8iCKG1EhGwJc7mqqs2UFC4TAsx2YMSJDwh3ebK598/117/xavthz/8YTv/wQdlU7WfgGFKJ8RcCcDYc51mfuny5XaLwpaK0PoQvI7pTGFUrAZij1fylsEAaajECx9ebO+/9W4798Y77cN3P4hGfKtWViQnxR1Kjg2BilsGQMCgcoC1um8g3B0mb2vNA+cNVwgBB84cQo5Vkm/IWYYTdYXyNg5a3GYA8qAMqi5yMmKrLJyUWEUUUXElBuSm5LTQEUFp8TfD7a6FRn0QxeSdO/lO2QKHthhF6UCYx0wa0Nblq+1AuNYTZ55ox46dDPfcbq++/W56JyLVnXboyHx7/hNPt6PHD7Rjj5xp0/NH2o0LN9of/Td/3D64cKHZPh9wht4loh+6JT8ll6dcNVOPS37J+g/cA3m1aJQn5hE7coDFCB08FzePBh2YvJ7E74HW0wXEuh/9Btr+DJ0s+/HbO/H1eCr+/8N/8B+dNcyKO3WQYt265D3hatywE3PAkd/28jffE/c0Q+v8B+fbz3/28/Znae3/5E/+uJ1LS8YtLqZ7++D8hTL+U7BukMviCy35R5M2iKDyFJxZRyWq4DLCa2kpAMBeDFh/+epr7cff+0F77fs/ahde+6AtXxnOGSjjeyK0P1cNgYaApZxt3A5gNhNX33ooRCxCDsRMFpLW3bwf5m9W6y+uSHbooPV+u7o4YoReCIAH4A4g9rw4ccLqwqRB9vPMhnYajriAxBq0ai96rQDCN2RInNV8irJZJz9lCoOKePnbmwo/fepEO5C41y5dakeifzx28nTbH0VrYm96iX0H285uOP3u7XbgcAAdLrv/wFwAfLTNzB1NnBPt9dfeLEZS8wxStyWXa8hJqyokTlm8S3aLa3aghDwjMAIU23PYRPwAtNlq3N6Pc8sOWs9d+2T9DlDXj/PqgXcvvO85ddRBO3FvfX13q7R9QAoA9u4JKO/U7KKJFLAqL5xqKpnZCde6+OGHddqLs2gvpOXqaihQBicQ3rTC6uoCXKBw1qxthNh63w2gJ/dM1aABbXU98qi6cYjG/oP7oswljXTZRImde4P9VsbsVbAbrlXyFuej9LRlElOocIudjWFKIa9wCj5w10GJYJc9cvRYO3rscFtNI7py5VLJdNsRKczcP3IwnOnQkRqtqklC6U2ktx3g3wdorp75G3d24pmani2uKU5ik6736KGjbd/S/gJpjT6lAeO8nEpPTqNAbRXdzKWobVFDY/meoEtEX1jav69NH1hsn33lU21/QP3Wn/zT9vzBI+1Lz3yyfemVL7VTjz3T3k0j/Rc//UG7cPtcW997s+3ObLXnX368/eZv/3Z74pWvp6ebaP+P/+t/2V5/482SuTUEdSad+SjTJsigl/LJt2Hxzc3tPBvoq+cbADtwQfSF5OKUAdfG7bV63gFbPVJ8d+iPrt35zXPwxfVnmEIXDbiyBiWfwg0NKHk5+x/+h2fZ5SpDSXQi3MBYuMqReVP5Pgg3/d53vtP+/M//LP5b7Qc//FHt6Wq3QWdsvZfu6dLFSzUxBQcFNl2mmVmnH320unlcxTIYQKaEkRFxHxvbIQ4ub9M4p3b71pTH27fW2vaa+bghgExHXk3brx0PgXZ3J10t8EJ23pONhltx7qlVvE6afPSxR9uJkyfaTGTjOtA4DUNFpJMvbjNwnESUdBGmuGI4COvDA1HgAXAJfLpCYTVyhLwdWqk4ZbXeTSXJb1lddPfp2jkrLSiYKgbXr/26Eo+haAcLqiDd9jChfk8ab3qaiFXWsD3x2On2yksvtMcfOd1mwz3ndqfa4YPH29FHHktvttzuTkZ32LnVLl0735YWZtpLL7zYDpx+KgSaj+K21X75y19WHZWylHQ4HJDZT30bdVK+smvrmZJPva4GqeftvmaepW51+Wz1epelKMfKvmBCUuggDmWYCZ4owjXCxaesyhWi1bWA6FlqkbsTGd0zeGR1qknw8QNo1W+47dn//f/+rLFtciuDBPnPtMP3z59rr6WQP/nJT9r3f/iD9p3vfqdZdPjjn/y4vfv2O9VSTbSoY5Gi7erOncpIA7Q7oTyoXxXKEnEzosR6tP1SmNLagQsokpcCjDIQ/GVMBdtjtmZ2RV6t7YMwN0DNva6TJaF8HpP9FNYAx+LCfB331DfXYPPVgxisYE6TIJoFUUUIylZxhsShwhCMUmoIWGPS8j8CWKRMZgF0mDc6dJUL6U1UPmJ7r0xkWuIBbsGk5L56gjQu8Vu3Znsn8juLA6WU1YWSWxaM5Kl6vwDIBJejhw+0F597um0RuT643PZs3I2ocLQdOvVYu7N5u60GsDduX08Pthw5/057/vnn29Gjj4QxzEYEW2o/+vGPqhcEuBKTklfbOaF7cfdQW7kAWT3qxs0Hxn35wfQ0LFJ1rW4+DUz5a1Ak8aKfvKOVvHsmTvEPFoeBAbjn0Irnuo4gDjgQAg0wDoDxTNjJs/+7/+QsLdXUNArUm6+/3n78s5+2737vewHqd8NVf1hn1NbJ3+c/KI5qlWwpb4mITCQiphwbwYWRNydrs8PqhgDbjKuVdGFmo2t9WpbMA+WgAIiDojJ0C9Utp/HUc3+46d1c7yXDYBwOloQLtCYwm3lmiNl2moiNy/X9FIDO9EXdsMJ3G2yirXxrAINcOnBbytxQqYNShqv27k6ei2ip5EFe06uQT5PvVCQi637NcTAlk3ydTyofVcnxOFNVfipZ70IMI8PX/N/QSuVK3+Ykx4+daPsithw4eqSOF7hzdztAj/waJrB9+Wab2rjTFvcutIP7j7TZ/Utta2+49Z3ltnVnva3euNqefOLJdvTkY2168XCbjZjy2qu/KFu7dV10GIejAGOJAalP2/NbV7c/1/nks2TUEWjLipHfyg3wXXFFR65oFQewGimn3AAIiMqlXh+AFgMY6kCY/tz1vst9/6aH4yb/nf/hv3H2/Wj+30+X/8/+9J+3P/ln/6x961vfbt/9/vfba6+9XjZUXR8C40a0TWYnk4VNrNE61VaP9OLVy+1yPDukStU9bkRJ0iWpKDOBKFi4LSVE1zJMYBk25bDuy3fOVKiRrs17ddIKsNp3wfClhXe4KzDvCwc5le7y8cceC3GZfYbZ96tpWPJAaRpkshAvf84Fk+FapZD8Ai0ZtDhtgIn0VQF55h6AxonsG3Gp5BSmnml8Vy0tSuPQCIkXA4E10qlqRAZqnnzs8TpQxEAJK8GFCxfbe++/H4X1fLu1fKtk9KPHjtTxrZ98+ZPtpU+81CZT5t00iivXr7Qby9dCw73tk8+90A7tRkm+tdm2Viigs+3Ui8+1xeMRrSY329rtW+3Kh+dqi6lTT7/Ylk49lZLvtmuXrrSt9HbKK18akZFMZiVMR97s7jMoxQPoAFODs2jS717PpUskjAbXwebaeyTfCe9effTvXDnP3ZdilWv/trtx8I5/x03OTk2d/YHu/3vfbT9K1/9m5NSrV6+1azeuteXISbotLcyWmn3kSGZ0xSKi8W4wiIeT3lpbqd/mkFqPT8BPoGRmKJQMJm91bBGOq0XqQlS2ggGrY0W1fLP+GdCBaWoi3UsUJgBy6vgTTz7ZHnv0zIjAw/IbJyuaRI67p31WlyW/RZC01ppXEMVGHDWqForjqjywIn5xRhlMXokoZGRcp9b5V3eWb/Ks5PYQklVBeriIOFkN6APsvkQTIHDYiUkoZERc2EoMpj8WkeuXrxYN2IidCuTs371zMzVj61x6vR/96CftvffebWsRre7uUNhW2srGavtX/qU/aFNbu+3iexfa8o3lWu5//MjBgHun7U7djbgx226n7i4m/r1hLo+/8HzbEzrbLdJQd9E0DIf8eeDQ4ZI7yZu4J3s20azWm8WTyTR65cV4lLdmdu0O9teh6ybaDfbXDnTL9DEktCHT49Seo5E66b6DFj4G0AL/A64LsH8BtNGOz74fAn1w8cN26WpacxQvGyiX8JsAumgs3zaQbJ7MM4T5OkgjBdRtAaoRKzKjiS8SNG916BIH+5xnvseVauJIvgFWAwe27CTE6zYBnAauMnF1HOC5Z5+vMxnqmNPEqSGZq8CEo9uXLsAXSLsslHiEQ2AFRkwacI3mjWTkkC3XEEijKlDGBcSel1yZvIZiVXbddCheS8RXS5HMN0CfdHWXxw4ebsf2H2onDh9tJ48cbUcCJI2d4nf15vV27tL59l7EKwsyb924ORxut3Wntpc6sGgp/Gwdg/U2Eez61TpXYiNMYC7vJ9JTTSU9k3zuTE+26wGxw/aW9h8ocS3so0Vnj9J1vC0SHyJmoMWrb77RpkPbT7zycsrR2sHFQwl/LRz+SsSa6Sh5e5pFkaFe6tzpRhOh60roR0TRS4RuEX/8tlYL6YC/hYmYHVmrK2ApoA41BrAlUCl6cAPguRbgkRY4c/VM3fgY0+KrQYRx1d5fypx39Td25eBoMpr0WUOHtrCnwdotkWavkgHEVUCckMkG8NyzgVrDtb4R7pbMT0e7pUF2zjN0kYONruTWxFkz+GUi6ZOTnL9lhhFfKwoSFniEAdZjR0ebbEQ8AHSAEgdlwkwv+R4OhQuHm04+4TEtH8G0Ut91bd4koJpTGwBYpSF/AzkSLb6bNFUKgpY9Ng1Bw0UPtmuyJwDLg/vFfQfavsSJEx8+fKTA6mQY8wWs9jDgcvna1XbhyqV28dqVdnXlVlsNvVhkTEqyW8/Mbrhy7i1t0kiu3rzRLsRv10rViYhDe9u+cN496XVm0TLpBlrtnXPn27MvvliH7TFH3vzwQpvfu6fMeYbSU2E1ZHspce0G5EtHDrSTZx4NFz9UcxCuXr2Rug6gkvbs/L7Ut020t9sMLh+5ee8kEZBSBo96mUGerwaNWzfL8vVnUaaTx+LEI1AJB4BFx3iu99DqSeXroYqrqrfCycDFKV3qpdbapY7KSTbf9D8u9Th59iMJJiG/oX/QFAeB21IagOUqkYQDXhNAVLs1R+Sj4lB5lqgqDM7p6hucBzgBlrjx6JkzpZjosns3oRBsqvvSrQEzLvbue+8Vd9fN3B/dkoCUFShE86sIkd/SIUf6XpdbDSLA0N1ZIay45FaiwJDmYI9UfvmveQdD5EXIGsLNO7LfkXB8OzkeSrwOIrHBifFxIF91mPT1G+38hQvt/XDM85cvthsB6202Z3J7vhfWYcwLKVfgGB4njXttjfYfeXsn3NQhLQuLc7UAce+egGNzp0xwNrxeiSiEo5F/zdh6NHn58K232lwatfm2B9Jb7YtCfPX65ch+M+3ays12Pf6Lv/6NlMdWV7vt9tpmGtT1Ml3Z32t7BKD9UeYmAtI9EfRdm+Xb6g5c0uCTaGgEdEQjn1CcA7oKnzAIW2Qb4OWKpjz69joGjh5+PIy/YUU0kW541l0PW/EkhrNdbhAIIFS+AP25ezIJV4MC6SKFATbKD/MNx7jeAdrj8hsQgQhQT4c7nAlYPa/ZRQG+sL6RIfGKn9z3fpSU86l89sOeL9/xnPAalHx04OOqjz/+eKXjt3jYkx18LF5mKaKHtWUAKu0eh/B+93T81sDkTUOoFceJHy3EwTToHIhLUTx/+sZr7b2IANeiUG2kYe2G8wGNQZmppDnpNHD5TUXnrraSt8rZiB5JbiPA3rh3p22mRu4EqPbWmhsdbKIr3RvOTGncWlkr7nwzYtqBNMrnnnmm5t1e+uBcC7tsB50nEYV2bmm2pQm0N8+9U7b2r/3aV9teVoAZNtv1GuhhTy8rT7r+4uxok7xjb9RIsj7ZtezjyWc+yLOAdsRlw3gTDhce6gTtxj3nCj9Dj/tRYHPjYdG7FpTGjT/v33WMoMlZNx1oPfF6GS+w3zhuD9efcx1EPWIVDqS65eH4zVOljJgoDgBACkji9MwVmHByz81T0DA4RAQW3LqnJzzvt3SATRj5A1TPLAcCVLu96B28Iy/Lp11gcFYnEiKk8OISZy8LMA9iEPl8WE+lXLyGaRTQaCDlz+k5V/VCJlEmi4ZnHf5hAn31VEnDvFgK32TSWAjHn0nAPWZ4AS5a5i+lqtUcdwNWJ/VYp1WbaSR/tkUCj8g9bc/OvVrafz2KFs6+dHBf+/znPtfef/eddufmalsMyBZnp9rBR0+21a31dvnK5TQwB6nsT4M71qZSbjPjmDDXIyoRDegBaBLqpnzrAUXqP/XcVyxPRiTYsyegTQaJBbZjIvLJda1mwJETjkNLGLkPsBFmOo3Hw6F1ZxB+q0tD2BpLD8d51+Pl5LQ26+iRDJkc7KWd+3Cd041HxvXEgILXFQPsMDoy2Ep941tg6Jxa5ZORLe3usrL3HTh8ddVJtxuVxdPz2NMe9+IVXxclpOl5JyIvPwA77HlrcCPy3EhOd68swumCiRPy0L8Vp/3FLl68WPkXd43+hH7z6VqdGjkbUM6Fg86kUilI04lzis/9bLK9kIqfjjw5eXu7TW0lfyb2RLEzIYk5LlVYoL0bzouDUb52Aixa/0T8fKqMTXozYa4GuFvhzp/85CebTQPXr1xvW9dutf3EkH2GZ+fLIkJksd/vs88/3+aPHA7lBmX3chpf4FKmSJo+eikzqwlbeNng0wgosBSkQDVh1AGgh674SOqjOG7o00GKxp0huHrW67Y7tPO7g1ZjF9YMvppBNgozfu31Hk47UeIB5yHvt8obB1znNv1DYSSiqwRUsmk3QPO+FxYggIl33wECWACg8gFTxqTHc9LSBRMN+rOednc9bz1/THWAJV/ODRvstsNoTwcf7s1G2Z3nvunv5X38G3H3CvAbp7Y2y36uTE0ap6FYiqIVzHPhiLjdfAF0ojzBqn5HWz+0Z7odjPZ9MJzr8N7I+Plm0iLF5P9eAKObptykZgLgADWVWaNCocNkuJzj9lFhMjLvepSmm1FIKYYvRzHbvrHSrp+70ObC6edD/2N6nuTdcVNvhRO/+PIn2uHjg/lNN/zBuQ/KvEZhZe4abNqpV/IrPkp2zh/QDSNUgBacJgNwNIAVqB8AdtyrU/G5ojHnnuc6aDkWA+KTyVlAOx5OPfPC82EUk2dViMj7QwF8IEIV1bmQMDIjPFA+DFjPgFAGeyK98sUBsN4DsLg7V5PWeKY4zw06SEul9Tx5Xj73g8Z5p4ZIxa0b1iUDHtun+H0jTukNPiBNHuSj5hw8lKbwTC8sKZ4DrLSHwYQRofMdBcwRUEbeIli1nXDKveES1nHtT7d/KJLrIeCMP8An1P4A+OTMQnts6WB78tDR9szhY+30/sPtyCLFLGUFi3TNc+nezWnYiTJEwbMMyvlslo0r92q68PkD5NbFdPG3a/unL0REWAjYVq9ca5vLq+1QGu2hk4/U/I/l69faO+ffb8ceOdYOHTvY5g8dqB3dP4yIQ0RgusNNU8zI2GgWNPqRAgd+o7JjbAQChMrrymvej+rDPc+5jtdn1VFoKlwHc3/fw9ezCpuyaiyjZ1wP2+twcmZm+qzK7dysv+gJupeoD4GTNs4DaQ/PdSB3Lusb3JSMSl7VbQOz5x1445kXD3B/1A+g0g0hlzK4V6DBhXSVz2GIsBpB3pEHawphCFDXyiPFaugdQo42MYq3uIT48r2dBJnEfE8WtYPgwf372/VrV9PQRpNeEo4G7ltyoI00ptJlnlpYasfCRQ/dmWgH0u3v27zTDkYMOLwT2X13sh0LGE4FKEsRCw6GY57cO9MO5fn+dMP7AhhixO0ocdcvX2y3bl6rI10nZqfLnDgRwAJtkm73woHXd6ylmq2tqpTn3MULuU6344ePtH0RHW4EuEenFtrRPUkvipcBi+urN9vFW1fagSP724kzp1vYc5ktr9+42dY2wgULqJ2TpnEErFalEBPUUYE1Tr2h+73ddOHoANAj93B9qmu+Y0Rei/4J51nV7RgO1Dlls9JQJ/lXjElcFT5xJ+3itCpbZAL7mNMieiLeMx+5dnBJCIh1j4CK01GkALS60IC0c1Txiq9nkOvpcJ51338L27/zuwiXWqMYIYQC+42AnLDy55n8CTOeRnee9Z365JkIggv0q/RYH77whS/UUvnPf/7z1fB4jWAYgmZzHtZ62ZDvQLj7UjjsUoB6IF09kJ4MSE9PzbXTAc2p2bl2PHk7FmCdml9sjwZsxwKauW0yagtXXGhLETHubt1uy7cC2DvJS/JnEmOBIsC1oyH784TJSGksQDwTsJPPHbr985+/Wkv5X4jcunVrrW1duN6WcPpjx9rcsaOhyWb7Z9/+p+3kY6fas5/+VM2LXoxIcO78+XYtwAXaYW8IDXOYzGTyTzGBojWARoRLma2tGuir4T6wCvT65cddrwe9YAdtr8Nez+7VAUbAotLjKLt7wo7X52TkvvviAa8i/C7NNx4QXHFW73zI94KIDAfFVXndLjD0RHqcfM9Ij6PfjxfSPd/zU24UfvDDo/7NeNjeW/Q4x8P09PIreYu4kjyalINQzlqwGckLLzzfvvLlr9SizhdffKGsG058uRxN256z6xubiWvgztXqQ9CpVOR+FXf1ZjsQEJ4KB310dqE9MjPXHp2eb6fnFtrJufl2OKLOgXx7JLQ8GLDM5346jWs6jWw+MuzCXBjEtKl4aUgB2FryZSmNEUVD0PZ82MGGIo/u5tuJpLUY4B/cH5k6dUM5JEqYb/D840+1Cz9/vc1HKTwY7rsQUWJy72579Z1X2+zSbDv5yMm2dORYm0m+bMd6w8mT285esKwlzCVc1iJN2y7V7jahmR4L3TjK4TCgoH5cBxpz/fqgvjrdB0bofefCvZ44eMJsDIdznRNzwnQs+Gby4MED9xUxL1V8567uO+B6q+gcWaKGdHEgXHVoJR8FP891gD/s+vPux10vTLnRq575HndPi6vvvVeG5LFGvEZx1EBETyMVq5v3/ni4ELPcK9G+P/u5zxZX/fKXv1Q2ZUteTHQ3NbN2c0yD1BhV6qGDFl0OK2XvJa7FRLvn6o12amqmPbX/UHty36F2ImA7Fo5xONx1KbScSyXPpkudRkcKD8DvRj6LaDMZzrV3Ku8XZphCa2WtoeIt8y0Sz3a+Yy3YTlHvpky0+oWJ6bY/XHw+7x0By3Jh/Zd6+eoXvtTWLl2p/b4c4rJk5fTSXNud2m2Xrltys92efeGlZBqDmgqj2Wy2TZ1Mg7MAMVSMnjDoITX9M7QiMlkACaczkbnpD+gdbCNtufE6U7cddFz/zQMkz/W6r3epm5oLknsA9lw9wxxsid+7yXCZGhEb9x0I4/ci4YFT5bkXQXcSkJECxl/D9cw+fM/1fHBAKONjEK53HbTuq8CjvHhWJhvf5F3FPXpf8aYFHDl8qL388kvtm9/8Zvv93//99uvf+EYNfJgjbKL09773vVpaTdwZb4gsD4cPD+fxEokq7oBkKrQ4kPsz+/a3Jw4fbWcORe4P11pMWjjphHVp97bbRCo+sEsBlDX5zTeGSUssjL+b+wgBtUHJzva9OmiZTHs7zzf33G2bAbilToZ9D4TL7k0UbNiL+/c1e43V1va07/gvfPKV2h1I4ztqd8vjR9rSwdn2izdfq6VPn3rhhTKh7T/9aJXNyfHOdKjdgBJvSlwbX2MAw0Qg4KG3MPGZ3TVsN1UHo6AqWox8d0XveE5j6vfCjNcZ554C1heCcq6d/u57/JP79++7P4w7Hmn3nU0DaZf9+N5SeoTC9IyNJzDu+u/+fjzT/btxz7HfMdRbIr6drpphnGwJfLR2qxrKnpqKsrNNUimg46iUKruqGBp85JFTZYT/ZgD6+3/799qXvvSlksl1q9b/W5AJsH24mkgE+O7Zm7ulhAxPEQVaNDAX+V64Yru91Q5GLj0Z5e14ZNalAA9XnWS2MofShmgpS/W3tlXn5TO/78XfmQyNA4Z74eD2LpvanWrbq5u1APTmRGTcmfR2yc+uSTZBjeOwaleg5GF+39JwlkRoupz83wxYv/KVr7Tb4ajmQITBtkfOmBI51T68/GFNg5yP4nj8mafbnpRpj7oL/S5dvRow3k1dp+tO9kx6Yuhn600NV+9C5mRDrrnQgJzG2euygDeq444L3jPYcH04bH/fHU6bKqxBhvuTmHIRntUGzSf37Vs6Ox6Zh7xEeGB19a4/GwfseCsQpoPtL3M9vR7W9WHfnydgTQrBLXHQWi2QNFH1/pTHhLP02eCG/NlnFdgcS/rKpz7Vvvkb32zf+PVfb5948cXikspk1OyDDz6ICPBu3eseya8DDYZ4++QfNl8LIzt3L2N8OIBJISwO9/KdWVv7Z/a2I4AdgJtXsDfvWTcnATbdP25a4AVc3FYxU5S7uToPITG1ewHFrMOiJ+fa5M5EbX10eWejQLsHl0t/7AiBvVGyzGyz4kQkR6IoL6ShmS9LRl1Mj3AsDdUhzjcvXm4njxxqc0szbe/0nra8stzeP3e+ffaLX2wTiTOPitYXL12sOciWRFnLZ960aYx28lEPQGvrfLPzMAqi0mS4MZp17HQMoBM3/q7XO+/ZxzmWGQMpHXOAW9/nd2ExvhSxnpjruO8A5WWkJ1iRjzJWwBq5/q678Xdc/y3cOOC75x7+pgqYfAjbuwpuUIQGguSj+o7sgxua2/CpgPVLX/5yZNXPtaeeeqq4KmsGGfy1X/wi2vbPS8Gyny4NVYMozVaao64bl6FsmQwkXSuFVaAsVjdGGUk4wNwb0B00xTLpL6TrjuQfL1zotDcf5HpvWNAWRSp0zLsqauJN862h0R1lSpyGTZf2LrSFPTM1QebK9kbbiFy7W9FEn4gYgAnZ29f6q530PscikhxIGZngbJH/3uUL7ennn22LeX/9wqW0lXuR34+mlzjUrt+43n76s5+2Z556su07vD/cdkH2Ikevtlu13AdXjQIebl4z3gKishzsTdrs3JHxKWYUMQMC6gJGCmQjDKCX+46f7h7GyF9w6hRoR98JXxgYw+fk9PRUgZbvL3pArl87mGSG93s8Qm782Tj4xu+786wL17/KidfbYQRr6GKIKK7SkI8upOOCFKhXXnml/Z2/83faH/7hHxZwhf/Zz37W/uzP/qzEAPMFTHS5vbFWE6tVhllKLAK6Phy8BinCuTUPHKUOUEleLKHBjRHWwIdRMXkzBHogGrqzFZxgaRVtSlYbGOPIdn8xL8FZYPcSqftkP2DPj4S1mqOAm2eRcNPtT7a5iShQU+G2if/Wzu12c221ljHV5PPQLNJn2zsz2xwLQGRYCnfen7QtPTKn+adv/7IdCHc9GjA74/bqlcvticiv+xcW29rySvvw4oft5srNdvSJJ9rSyeMpf+ic3gRorcSVJ6sVKsNJT0+GPkxnm1sBrToPaAF3HAcdC5xnHVvqqj/jer3377h6lvs+M7DqP88e9mWn7YAddx2cvUvs7/tzrmfKO/ee90xxEhi/jjvPejzd9W/HC6JbsIoXx9NFD7ZYe2INe3GZJAOoX/va19rf+3t/r4BKofrWt77V/smf/En78Y9/fH8/XXGur68FhHvbQrRt3b+4NALAJ7fKk4roI3udu/c88X7LR1lYgDbgXUyDAZjZdKtTYSx7w32mU/G2iq/GkH/5egBsyhXyB56UxQG0DlqutW9Je/Juut07AYqRtIOH2u00pOuRTa+vrrQt7Wo2XXLitJOgIdfFcOYgNXLtTLPQ8HZAu7J9u124fLFmfD3z1DPt0oXzbc/t7ba4d6YdPniwzS7Mth/89IcB/WQ7cvJomzt+oi0tzBW9DVOvrA5bYhWXTa+icdrHVn1T+jQe1QpgSlN1NQIoWvU6Ry/PMBfPeW78Pd/fmeuAQfR40Lp73/DFaevrMddfjgcUSX/H9UQqoVGY/m78nnv4fvy3rkUc4xnn+j35lcmG8gVIOCG59HOf/Wz7+q9/vTbMe/aZZ0t+ffutt9ovwk3fe/fdduHihVJCVAK5zz6sw4Ykc1EkbQ26Vg2S2NDTV0Zp+N2J1ond8+0brtOmrvG75MsAbioC6vROQJsKn478OZVKsARHN4qbJ/sl0iZ0mwxHnbibhhs/EY42uRtwAO9u0gi5gbk2T4nsSJ5bvrvdrk+ke458bDYYRYhSdmjvfLsXpdOk/WidAe2dNhdl7oMPzqWZ7Lbjp0622TS+m29/0A7una05uHP759uFa5fahasX2t7Zqfbo46fbRL63ochm5PPV1dvtdjjuVjzZlfhk4Mau5sSb2oI0zkAL2Rot0BAD4O/Tpqp6uEdHnuu/0blWOMQXnfOOSNJ1Ke8rTH53Pzk7O1OglQjXI+0JdD/u+m/fPMjcR8HICdefP+y9wz1Na+vAzRNflV211nUBDg4bzkgWs/EHrvrpePdGg3DQ69evtYsXLrTX33ijpgyyqSqcdHTP92XhSmOiungCPU7NMlCKBY0578U3DlRhEI8DWN56sgK12JQlYL2Tq3mnMwHjDE4b0E7yKRtFUcMhdpCBk5uIDhE/zEWM/Ni24wHXm4lwtLz3h+Pbo2Eh3FEvsxGZ+IPby+1GZNx7Jc5MFWdfnJypCTV752bTx1s8fq8m5DvY+kpoo4f/0ue+0G6882GbSVLmSwg3tzTXPrx8IQ11re2LXHvwyJE2G5oO1prhyAArLYhQaIdGys46Q8u3nB8das2cvIZO6IdepaRNpiyhfV8+M9Sz+k8DjQ/5BlCmLnB0aaCCeKxQoT9Ir8ys6fWsBbQ5X809qBoZuQLPmO8cUKLd/VX3/q+CjcDMjcfJlSklmXNIGgKYKOJANED2BZnRsaNm0584cby98PwL7bPhri+99FJNxjagwfjfd7sx+YPrnJAbT1M5tGhcNg+qu9O9y6M9Y8lofTRm2I9hKLN7jSikHuVT9zWIFAjt3QDaVES6al06dc7c2YmUMbWfGBN36mg6/xWXTVjHBPTDWXDVmkybb0O5MmVpY1YP7GyutbnkdT7izN10z1fWV9rN1YhLiYe8qxzy7aBmXNbqBr8XwjFx6Ks3rtVuPy89/2LbN5nuf1P3n++DmCeefLzdiZx8/cqltp5nZ8KBpw4s1VarM4lrZW2lNgHhcD8DDkzNegT51Y3vRkFkkZA8ADKFoRaRwhxcKx6IQIq5m9YzjLRFVs1vZ68ZmWRXTgUVeBWMyQ1jYbJkBeonadYC2FxTx3vum7z4X+VUugob56odDP07z/KjwuBWCOpZsfe0HN7klnw5FDCVrtvuNlHf6j9xv9OPPJJu/5n2mc98pv32b/1WRIITxUFfe+219v3vf7/AakROWkxd4hAn55l89Vbv3jNp1DoloAhoAHJo4QFZKljXjXvgKJbn8M49s1ReeBUnbN+Ty9Kd7bw3jn8vQHS6InAzFuRnfuveGOyZqGAqdJFWvrXtkd0eaxlL6BS2WXlPrScPiTPfhAUnr+mejZwF8BQ+8jObqn19zaUNutru3FS7HRhahYB7L84uFCefKfDO12Sfb//pt9rf/J2/FTl4b42csbidCU2PhbNu3bzVrp47V1vkHzi01CYjOkwnzr0Td9rFqxcLiBonwLY7oeHdNPaIMAZG2mQ48VTe3RsGm2zjOR36TKTHcPIOfzdg3dgIDcJ5t29bP5eeMA1gc32zbdxaroYTaLeVNC60H7YdiHiyvh69Qi9oPkR6qMRtH+I01r1/Qab9VQ44i53HuweCrrkDhWddPhlA+cCu28PXVjv5xlW3s7pmumJaWyhy/PjR9sqnX2lf+OLnax7AiWi10PHLX/yyfRCiGqFittIQcEnxVZopFIB2YHqGgNIVtufPM90Mk0p1T3Hy53vvuvNNt0q47w1PvO4TosK7p4iZ/ncP58lzseKQjPEGPog3ykBEcMwX+VYF4biOvJKvfFBx+ue+fgbHEwEDwJaFgzycPNs6dStd5u2kfzuNaFNLs5RH44+2P2OySXIRaA0NMddhZXK68cj0S5H9MYVbly63rQDmsUdOtydOnAj2Ntsvf/nzdvzwwbZ4YLHt3Tfb9rH1HjvW3n7n3YBoux09fDygu9PWljcSqzzZnOR27nBJc5oN9aIjLNh/4k6At5lecaXduGp1ccSa0Bt30M1vrK2WWFPctWzxTkrfKsD2HXn0yJyeG1kKR39d0HYA3OdYuVdxHZT3KzHdUwfIOFi7XMmEZE8Dx40aEsRRX375EzVJ5bnnnk3Xb9+vYV6DkRsb11388EJZBABWvADb5c6etjR6vsadZ6XlJ31hyUfyoRdw9Ux6Q96HPPLjoO0KgPQ46XE4dYkY4V61VB2owaTssJHJiTtkc8Aiv+c7gAVeO+YUsEqKq+qoOG1mF6aeyAvViVOlDXJzCtMmpu1cORWw7rbVlGXd5iNBz7TeJhyOLFmjVfmcHdcwq1UHDtT72dtvtMOnjrVHTp5oNz4439YvX2kn5ubb8UNHSma+EA7sBKHpxfm2L+CejBJ44OCR2jCEBefyhcu1Sto6smCy5E1nzOkUtjejxK5t155heiulMvCykd5xNfW4mx5H77GwYJXLdJjVcoFW0a3UsHeGCe/r6UHMZe7YQf9eJ0WfPPtrgVZABPehigQETmV30PbI0R5uhFHxnnVwcWRVK1JNVHn66Sfb448/1s6cebTkVN8tp4C19ipc1coGWzCZ1+l7ebifTlx/1oHZQSUMVwXMu55nv+UXYGuzkcTTiTOeX04cnvnNouC7/ty9a9ku8408lOiQa/6rCsVy74admk8wKJvpoShmyeIelZqgyVUdITqkiHQJS0ramzgc8z6ap4BvKxpRYm+AqfvdzgN7FdQ6r9wDbB0kmHzp7cgnM9bYhbs6m/hO4nnr4gdtK8A5fGB/e/JYgHv+fNsb0WF/QGlvBwe0XLxyuXYetxhz38HDZRU5GjFCM2Q6tG2rRmXuAW65E87Lrnx3e7e2yq8NVtLAp9AxQN3cWA04l0uU2I2oMxX5N9hst1bYyjcqXrtoWsJuRQW5FYPg1E/XjdQsGRrty05bIf4Kp5J4FcyrKNf+vFc2jY/tDjiN1uRVJZSg1S0B6DPPsAJ8Mpz1uWTwTg2n2oXx/fffa7duDVtQin/oHqIJL+2r+HlpFUjG0gcu1wqf5+57Ht2Pe8+cuo1LcuOgBe7+jBfec+Yxv3v68uceyOGTfDZQNXHlj7Zu2NaEbYeg1P62CJDuj0ZCnrUKYSZyn7VdNVcCuIE8aL4Xb/NnciJbbEpZdJCE/WGdyl6725T8F26XctvgOC8ZIUqvK9kyDZO4YAUwBW1qca698c6bbTfhf/cb32yb4XQ3IibcSQ925MCBdir1cidd+IcB80oAeejo0bYdudl5GiceOdXmlxbaD374vYBnpxQ3Mun0noU0RIPWrAd3Q4uATn5SdkA11fJ2lEm0ubOTbn9bQ7NGcC0iy3YNuPQDZ8xjICYQCdC56BJXdZlnwFyg/euKBypIxQEGQvmYKKBbMeTHeWYXPs/tAm5LT1Pa2FVfeukTZfh/7LHHakL5dYey/exntbKVguVbNa9r5WS6c76ShUYA5BSC62D17Tg39A3Xu3XPO4hdywcEfvd3vuE969/1PBhkcN/FB2Fcpa/1m5dr+FT+CzRRaO7F7wS4OyMQ6TApcxPRnPckmwYe5sLFpuMZ7UtxA/Cw4rsTqaBwJeYusj+OA7TMUMButa/u16YfkGzY9m7CMLvdZZ7SAySvxamEDzc3qjebbp+15srlS5FT326/9/t/u+zZ7Ll7Ev+xvXPt6OL+Nrd3pl29dCUy7uvt9DNPtHvTEb3SAI4FxCdOH2s/+t632s1w3bnJhTY3fTDlIn6ZDRZmkXju3NnSzEIjeQbC7XbkyP5gZW/qySbSyylzChz6GeXbDNe22QrQwxeasqBUmcWXxtkVefd/bU5blZs/wr3KqgpKhIRt7/zuFaxCcdRXXvlUmameffbZshsC1sWLH7Z33323wAoYwrt2ztbBwwFHmZUoTklzSHfIC9fDCqewHWQdXMKJ13vOe664Vrzf3nVAdk5bZQ2QpeeZ31o9m2OBIX81GymOqYzCFdzlG1wyz1Ihgw9o8zwlK05UZq5k3Z4HNVoWb6hXsSg1MIjj1tyEcCbtl53ZAAslhaw4uZu8jv7MlZUnR6qqna2kfyfpTg4adsqWCNJIAH02oLXu7FB0Bnt1/fBnP4kIstueTt3oBd74xWttPpmfn5xpR+2aGLHCiUNvffBe23ckytv++RJZAPeJ44fTpW63tZXN0G6ulDQ70ySDyQWA2QdHfaYsaXyeHz1ytMQyO7RvhJmZdGTApeTX5JP1B+cdzF6+G5iM+uPVgd+e/5WgrWpO2W0YgXgi1/WrxGoJIRRuYPa/aXtPPvVUTVAhs9qjS+VbfkMeMg3QQIDuts+C5zo4tD648k1lOF76TE7ACFy9EJ07diD67X4ctFXIUbju/a6WnG9o5HWT71Q+rwLLVjzS2CtDglCQ7nsyVqplpFyhRXgMibRmbOF2Jr6YH0DepIcFSgXaPQHsALxcUwHmPSS6gH646ml4QgGLgzzndsiDb0ZmtalcLVfHdU22sap2M/nZkb9wLWY4+dvFnROeGLLfsp4oV0m0rWxvtNciKjzyxGPt5COnizFcevdczWE4ZMOPXNPE2qVrl8MZb+WTe6nfxTa3MNuOnjzaDpjpNrG3bUWevbHsrIjltA/nTuy0rZ1h0WhRJPRR1wYpDA44vd4unMly6pGZzjDxoE+U1Smc1I6YVU9VFwNwXXluciqgrXr7FZ5TbwAxqr96jphkVLv9AejJkyerFT715JPV/eOgRqcY/u0U46AQBmPmG3NRAUsmOmCrchJxKSwjUHI4O9AOhR9a25CXB3JrhUs8fnteccX13+Ln3Ys7LypM59wAWGAcvTfDKD/qt0bZ4y6umvDEH2Fs8+95LflOuLJlqqqUoya1AFMqJnUXsKViKFLMXLIsrnzvO01gKlwvjLDuzcgibhiEqO5RGZPfohMOn2eUufyqbfbJucJsUHyiaGkwWD+5F7cmIjDxHd63rwDh3cyhfe3ND96vObfkVXvZXr94ud1eiSgWvcTuNybXLEWkuHTuXFuPrrE0O9UWo0jtWZhrBw/tr8k49xLuwrUL7fqty2Fs+TacdjOcdntnWM2MZoaFiYNMmzXPInK2PeCAt0SY0HcQycKxE7bv/O77iiO/x4FboK2a+0ucygNQoDEDSLdjDJ98Sply+p/1VGZZmUhNVmUBMGolMxSCYfskZ9kOHFPFd41fGN370DofcEauwLIzzAkQhsPtO+jHRQv568533nsOdB14FUcq0m9pdGL07mgg3gPzVg/rnbB5UWlLi4wlgDLh3iANsDT4wKW68/SM6fHDGcO3al5BgCYOsv49Aw9ppIk9oI0oGrA5mqXm4QJnwt9LGrTrZKK6fL2db3X75tYa9UJX24iuRQlap9wk0cpD4jARB2+Wz6n8Zq5au70RsO7UjukGGswlPhG945MvfbL94Ps/qAMMNaa51M9Tpx9th6OIXY3c++4vXm3HDfMGyHsin84f3BeGdaRduP5hu3brUjjsWlJBl61Kx+41dqTZ2VGnVmovBuxHo/fsq0k5RAXD2+hqU2+WouoFQ/MS4UZ1WLTuGEnYfLPnPmhVIiCpJAEsdkNgIME5TS6h+X/uc58tWZU4YH4qoBqpIgJ0cEkE0Ds4JMzOCqwqXYY6OACrA3UQEQYuN3jcZ+CKvevv7/qz/pxz9bsDVLoK3l3d5x0vTE/3/rs4cfDi53ocwnneickZRy85NOwz/KC4LYVrNsrM/N7ZNpfKmomiMp3rdDgMuU4ZVRYuVlMdA7i9AebeVPLhdM17zVFMQ53AUREgYVki7tDGyY1JuoaJ09AmEhZnDkXSMd8LGLdqd8aNdLN7o40POz6mKaQod/Ktrlx3bWvSwwv7I/fdbcs3brULly7XXmKvfOVLbSUy75vvvBWRYafN5/3xiApHI+PuDcO6EpC3zY02vxCcHEzcB2fbC594KjLqbrtx80rk4GvDaZ5z8/meRUfj18iJa3sSZqWd//BSRMSNthiREt4cxrK2uty22WqrUQ+9aOfC2hwzXm0pmzyl7LtnrX3iqssLe1bZlAoapx2/jx47WhNUTP/79Kc/3R57/LH2qVdeScbn6wCOF194sd6bYFHbticBjvJlzHiIb+CQ0urcTH10V+P61UUDwoMuXpD72z6OOYUad0CkFfbn/dqBLT5hKm8IUm8HJyywud6PNQH8FmePt4O2Gk3yej/uyPT3ovXXIEIiSLNM9zoVH6BGLKDl+2P4Z0R31i3LwN0oL6ZKhhhtKgC0jdJCunv7KJQIkbikRaEjJ5OXcXN83NTHSBSVUV2uObMGJthvt9IAyNP3kl/PiCyb4c728g2hayf1vWHe2yv27cIk9rSVMKXLa8t1ks7RE8fLBv3+W++0nesRC5L3gxHRFvPsXoCzvHYr4Vfa5PRumzuGMW23o8eP1Ew7ttkL5y+0a1dvRJdh1oIjgxRH25WrVv6yHEzVWRhs8kxfJkQd3G+PMaYydTUwCwhQxJqnEl/255RvcmpysjagG7hjWG8Kqpt//LEz1f0/evp0e/zMYzWzylyAYwGweaOau8jsek2uJdNi6bocjhlLK8KhVfogIiyEQMPOi54BwAM3ABZYVFQ9AQ7XEWg7EAtcI9/B2oE1Dt4Oqp4OwNYspcSqnCjS43E/Sv4jz4eU5UWrD4fMd4PiJb/xAZSRHHLi8GHijjiwF1iJBuGE9igY8rhTxy5t3TG9L1wx4LWfgZW5M4mLRWEygJ1lW829bhJRxkE7kMKUR5Xqh3yknOHGuNJuKhzL2Ep65tVupkGwhUaoK1m35v9GDg1Lrp1oTPJRh3j1lXC7i9evtgMBH0Zl/dv1Cxfb7eWVmrTjHAjiSB2+HeVsY2s56W206bn0GgePtVOPRPlOb3w7jeHc++fb1Ws3gqtgamq2pk2aYG5TvxqUmZkKgzPbjriWHiW0ZjoEWFQf6BUmkytPdCzZPuEmI7ecVREUnn1LS+2RUyfbmQDV6eOGWI8fPVabQBQoI8TjNuSOb3/r22W6sArAnlCWrjiu9OVPvlyEJTJwQAQ4uKxv2elkyH1NeYsrcAz0r6vnHbgeUCS6u/88rsAWJw1uHJyeDWkMHLtz98pPwvEIwIkRECs8zpM/cXtWnBRg+byXPvlXGTRaioYRr4loUaKrFTU4ZcA6EfHq3qYFmaPpdVFQnJM2NRcOPJsGnWe4pmGO6cQPqPcSdj6ciWVgMnGTS01DvBvmY6ACKSZSyTXxpnLOSZjYFX0hYVkS1gIGMu5mGqnvJqYn6wT5GugIcBYmkqpyJI+GeafS/bM+fHj5UrsV8DpF88knHi+b6pWrV8p6VINF+TPC5tvrt66081ffaydPHA0oI04ZEj52qj124pG2lgaxElHAeRtWCdu2v2iZ/NUO8rfXa5402+5ylLzL9m1I4zJnweJKhyuiGVldfZalBqNMUfGIs0xUn/rUJ2vN/wsvvFAKlFlURqmYKaw+xYlfePGF2rrTFprf/va3K1I79rEe+I2DPv3MsynoSvvud797Xz5W2UAgcaAFLgUYdogZXHEtdVD1MFRGB2gpNCOA9Sv38D1OLi3pAGcBLM/lnfdM2s57wDH6e1ff9bxKvj/3rKfje2AVf/nIjeRDHNR5aBRURnojsLvpFu+Fy1jPJQxlSjc9vTjb9h86UN3jVuTP9HThyqmIeDO01tdu19CrLpzJC0cmz+6ioUaOKyUdHShfFEqayWyJLPpU6uxG8mezZHZjZxc7Q21/ekR5TJRtKQBTvuFUdHNrF4fzHvKNsyuu2coq4P1M9BfDxm+/9157PXg4dPhInaZDEZ+YTOPYXG6v/uRHbT69y4G5fUlrPrLqwfaFT36qThti7gT6UCLxbtRGJEb6NjfXa5tUa/RC4NRLOPhyxAmATV0RoW6PhnQ1NDXgf+LR5N/9gz84S8GiULGj8oZV/aZUqTDLUADbhsXnzp2rqYEq1wgXzdVgAfOW7YS0hp+/+mqZuoRXyX20CoglDTgDYB6AdkR+tB9dc5N/0jfvEmDcj/uHHW4+xDsATjruh64m3VQAUitpdUFpCDXlLvHyXI+3P/MNsN8H6ch7Pp4fZbb7eX6U/MpG4J55qeIOa7A6gELkOrtgKuV02zRjTTwpnwP9GNmNbu0JYO0lRk6FQ9wTIMmwexJeV8oPJMo1VemHId8JI2gpN3m2ZGA0FDC/KT/5rEDqIJdrhszziujhKAArPY4dPlTrzuymczUa/cUoVnNHD7XJpYV2NWLC2+9/0PYvHIhMnbylIS6mm59KIrc+uN5uX11pCyn99HyYx8EDpfscO3wgTOxau3rTQS7rSXe9rW+u1L1GrxGVr/JHzg595W1QulJvMJI8jgpbIsJkRIGzdoq+cvlKkH81gvLN4qAqg1NJ7s1rBToAxFGB+6koX34DuI2TnUGFhB9e+LBAjPOJS2sBct9Lm+vxP3A4rWcD4MoNP0N5efb+gRffuPdMnADlHmAfNI4HIK5Z+QkznPf7F8HIjz/rAO5xd1/Zy7N6j9rJp4k99qGqTdsSRrlx2DDQgCn5jC9OEa6Ci245r8JcjV55YZOb+c68gZkAdTphampiRIRhamO+TVrEA2BViXlcXSdgml8AuA7cTmHzLEpZGuY6U1jqzISbmg1mCU8auKHmqfxmIK4Vyck3/YVsTG5dTq/4QWTcW+G8U1G6TaAx+nXp/KW2c3urlMbFhD08HVUtOt7a1eW2eu1mm0/DmTm4L+LCTDt+aKkdfuxE0t5uN5evtivXrkWu30jGrXLQJaU3i6iS0rXVyLi1oXTKxvtTQHU3DOikrKHP5NrK8llKk+FSQjFtn2BObuMQnkXg6aeeTguNkha51aEbVrZWNxvimKFlL6xr16/V4XPiwJEloPspsIy44CC3DHEj+HCVseFeRXRXmc4/YOjAdO3d+Lj3TgOR5niYnhbXw9YJ5aOw474Dtf/2bY+H68DtcbqWfTa0Mpe16JHwikAGtGMLE5Xt6IkPJSJEpi3umCiA1aoJHKemHgKa3igRWJI+nfC2TYokWKshPGPDBVqAJArgpFsqOtyyxIfEQ5QI8orTUsSWA0BK0Oy+/emkKXQTbT5dt43rKGzkRmV00pDT4Nlx1wPU3dT3SoDk1CNxHjt+MrLu/vbBh5fb+upGm0wPsbC52w61mXYoosHdgPBWGNi9yO4TkZGm72y0qYPz7fTzz7Tjxw+k/JsB7s34leAiNNHYSzJPz5CWjcsqUym3SJ78F6XhI2Xzx8ozuTAze5bCoZsHVAAtDplrvqlK8FxlssvaSBhAzCa3LotR+kwUNac9OsTNkZnssUbBcGTc08EfuCxQ1RCpTKBvXaXCeeA6BgjgyDPa7kfDDq6Dh3OvsbiqABywd+3u+/cFzoCWUjnuOkfle7zi0eAAl+vPxXMfzLlH3/nRBh7ya2jSRO1tICUppPJxDisLKn+jbxJD7QBeK1rTZUetbnvStdb2RAHNzJ3tNp13s0xoiXg6yeO2e4A2DcGql5rfIPZKA9eNxl3vq/aTJivFVlsNt41u3i4EVNciBgC4Y/SvXLsezrdWcrBBiYsB6C3TD8O1YYKrFRxb5jivtsmZuXbyyaci76aHfe9CW1y502Y37tQK4oP7D7Z9B/a1y9cutQ/PvRVuvpvf9ifbbkcePdOeff6JMLXZduNWRNHLy2nkaaQRM9Y3IuOmTg4dOJIyRCwzQTfZR22iF+aF05b4k3xPHj106OxaWiKnMigITgvEUR85/UiJAEeOHmnfiaL17HPP5dnpthbOvD8ANunFyTMO/GCBePETL0YB+3b703/+zwPYjTYXGc6okZW0ltmoqIW0Zt0zDlUNolKOK8wCpe48l/J5Ep+c3wdU54LAWN3v6MpzgAQYAKvxDA1lAK0rWQmTso6KJiu8d77poARI3nPxj7/jes9hONq1tOLK5wAa4HQlBlCAyLCWyvitPLXBRzjhbHo0iw9rODi/72kgCb+6ttJ2Q7+FJMl2ywTmbAayuHkLRAV568b3yi/LQbhV0edOBI2Uzw7fg5Uk+Uqat9Ko74pjeqpEBjKtObRLqUty9/UA+E6A7FQds89sAkJhC2OrODbyey1xrIaGi/uW6oyzWxEVTJW8ExHjTiqYSc2ydcr8e++83W6mERxcWCzrwvz+xfb888+1z346utDSdPvlm6+3S1ccgLinHdo3E6XtRui2U1xWR0/G16BZFIzsGa6msE0e2LfvbHVdIZyjPp985un2xS98sb3w0ovtqbSox594vD397DM1TOsZpUyXZtMzCpyJxlqXYz6npiej/S63UyeOti//2ufbSy88315+6YX20ieeL+OxKXGWIANyoJIMDBOo3Yf8A3HNNw3xLYbLq2Q6GncID5RwAzC2WgcWw6dAXnGojFSeq9/mmhYnzPvUbz13urfnxWVHIFT5naMCn2sHsnj4AsiY54AYQORrWE2KVw2Ny3yD+i7xmE1GHKkypzZc/SZD1smHCWPytkPloosETFu1Nmo3NN6zaW3ZRAG+zqJVafmrhY8+zR+bMBNbFPmyCoQxKXKVwcABa4aN6gDeIXx1bnE4qnmyuwGAxZC14DO94p6UYynpzGoYW2EC+U08KR4ejMCJPQ9upwzOndudidx9bF+7sLXazqXbvxU5d3LvbDuy/1Cbn5hrk+sJe+FGu/HO+bZnZaPtS485efxIO3ridDv95JF28NFDbeNelLSrN9r6za0kgWaha2iXriNMb6Hd2WIyxRhIAiifep6fnztLO1UJBgaeefbZWvHqjK8lrSkgxWlPnjjZDueKICrL+a5GvADXzirHT5yoKW/7F+fbM0891p596ol29Mih9tyzT7dnA/q9SeP1X/6yRoQ6YCltuK7KBNv7KzXTrQHtcCjFvbaYxlRLSFKBvgPW4m6pmA4sgB1wOHBNeRSWKwDlW5wHB67x7XqT0CMgdt+5anGsePcdxP29+Pr7nn4Xe2SBjEukYm8GZiM9FnHqWWoDjAoPAAGbcshnaFCTXpK/vKzTb1qUtLKh531Ni2SZGHHqGhELYM1rGFZCyHe1+/IGQ5TRTLIaiEg8t9ZX20aYRvq+krP3hI47+QiQrXKdCbOY1wOZtJJGM5Gwd8NVyeFkaPKzo/yZpShNOwHtnuNL7cON5XYjDe12ZNo0/7YwGaVt72Lb1wA3YsWHV9v19z6sxZMb6yttz6GpdurU8fbUi8+2gycXAs40jJR3fXk99Zw0UnR1bzolnWjGLL80JnRzftrk1PTe2p/WiIXZWQYSAFbXpwV2sLiSS4sTBYCDJWCoSPfkHzbHA+kC5mcjv4YILAvkYMcBWdxmI4211bWKg9mlWH98IhkAnEzV0ZWEcxWe39xSNNeQrO6lxwmLywEh8FQek9+eJ++5Di5Our4hUwJQdx14vh/3nvX40IjroOU801jES3vX5QsLPPe/yY/hN25ustDQAHR5ur8anoyXHvNOcBPFExADgNA8t0MDSxzmG7DpTuX7dPoMa3lXkVegmkSeZ5QVjaAsDoER2TlPasXudiLcSrjbaWRbebqV74bpk2lAwB+/m8Zyb8c2/ukR8g2pMtSoTfJMgknQ6iG2w9qX79wus1n6qRB7IgpuxLXNKJApyNzkdDswt1SbP18+d769+vOftbffe6vdXI0YMj2R3vdYe+7559srrzzbzhyebbeuXW3bdzUSNJYnk25wWj1o8pn8mFFXKxdwLaAziMB0ZashYoAKAUj34zIj3yvavUqrSkrmbcKmOzdv0lHwGoNCOmHFBsV15lZkI+XWfQ7ARHEAw8FSUWTN+BLC857NUoaBb5wT9nkNnPQ9K/kuvgOrh3WVzwqjQpN2B+C47/GPuw7AAWzDN65+Dw0wwJVu0WEI5xm6chVbvkfLmr6Y74HUUmkyNyP6YJskowcm0QHsZTssasSZc5Xv0GMmihf51mZwIVHSSux87oeZXWmwlaj6AFzhAu+kvZV3myH1Wui8EtnVRs07yVcyn38RuxKOLCstedCAappjQOMk9EG50whSNuFSjtpK9V6+vxt6Rr4hOjCV4ch6cCf/7A/TehojTB4+uHip/Yvv/Kj98z//88jGW21h34F25tjj7aVnPtW++rWvhGah/571cFcmMQe2oF96qnu3QyOADm1OnTwe+g8VQU40IGB5jGc4JbAivt8qvMt93vmtIlSocPatmrHA30SQZNz0M3NsxSn8a6//MgpaZBcVm2/uhrCJuLq/UKPi083OzMy3KftVhbj2nJ1OvClKvZeWfHIqXL7kCUi873N1WS66AxDhfOfeMu4aYMgzzhXQuu8AFR/CiV85pSGssnrnt+fiBVoNDWJwid6YC5yJQ8PFGEp+DEDJtZYtib/G1lO+UKMco/18wLI/3y+lXg7k2xN7ptqZ6fn25JwzGxbbsXSXSwFwGFbyGk/fQtP80DDu2ZcgwCpzYRS5zanpdiHd/Nsba+215Rvt9ZXr7ULqaSXg3zEgAbTp/yl+99LV32HySmEstLRnLpuu+tJ9T4Sjagh6343N9RrwmN6+1/ZPzrTFpDURIB9N/h5fWmovHg83jVg5t5Ve9/BSu7K71r514fX2p+/+st08sNAWHj3ennvxxfaVL3y5felLX0z3f6e9+stX2x//k3/W/uv/+p+311+/lcZs4AgjiLgRmblkWoQDKto2m62NhfvoWD9FsY+YudIMWQy8c295t6Fdmy1cvZzw14VZbTevRziPWHA1WumwWfFwPH4d/5PKAcrOlRAeMHXdgDcLCCGU1lyTXFIhnLBMcgChoXUQd8D1e1yY65ywvwe2EWOq74Gwg1ZcwvoGGD1Hmw5A4HXvO/H078uEledlGkxFklvL5XmBNI3LVRiAL8Usgtt2vN84bHGV5Fljq8MAKazpfk0nJAIYAcNpNW/zbp310A88KfOX2/yukbMqnVf5LnmsUMo2G2Um5bC+YD3xbiSvxIRI+QMN4svunOeYRw1Nq4I0RvFrDHdoizqAXEouTxnU68r6Rq1Ruxc5dBkXTwNRlp31cOLIugd20wD3pKHNRtZdPBClcrZ9eO1me//85Xbh4pUo6TfaO++9ma7/djtxaq499fTJ9txzT7YzZ46F9jttJYrcysqQcE0CR1REUxEyz7nnOpfpFd4rVHjPAExFIz6gkaMY2WnqKk1sOI00hLdZry4GAarCQ8ziUCib0H6XKSlpuNc1ils+OOl30MqPMB1g4hfOfbfZ+i1/7nlcTZUK63d3fotL2A5c7+Xbb/HwlafEIU9A67uhXAOYde+ddnqT2osq5R82ahtWPOC+NYNJ+PxWRs/EWSJDKt3EGmBEFktlDIDPpi3MJ6350GsuvY9J3WG2oV/+C8Aq//HoW6gKyFkUxFGgnYuYFw65lvRuhcsuh+OvJl0TZXD6sNL4NMT4Yc+G+ERVYkLiYP+lLGM2uR2GwtNATW5xRoSdyifTQ25gMsnTbmi3Z2OrLSaSZw4da3sCbsrjYhT4+QMH26W1lXYjivna7Z0wtpvtRz/9YdK41k4/asvWF9oLL366HT92uF27eqW9/saH7fyHkbN3Ix78t3/8j9K4kvBIcbIW3QzyzURmq3iErOUPKTqOgii1C2B+52dyjjgjH4dwvIrsrmbn+NOKE65XNlfhUwkqeJD3UoFVkQAwjEPXCM3mxv2ZPywQq8mjliysb2fnHbh8qB0+crjW8O87OBxzCtDAIkxgW2km51WRXAezV8XR8n8Hbg/lf9y57issroSxJe8px1CWgUsZaas5xeFA4i1AJy6NQFk7x7qfbtxAgwe9Aa+BsHnKs3JWow8XpSPwehRlqzgTBxsw8YM1R7kN8phnIfPb4do3lm+2d86939794P3alM4eXZb7O1fBAklWDgMdBl6M7tkOXxlZFTQ6tFDW9YS5cOliu5xe1soD9aQYxeFThirLROiXxuGbomDel8UmAU1UMhF+cXa+HVxyTtvBGv6nsGNWyo4h6m2u37yRnno56URGjtzPKbOyo6m0YAlGYYVcjnHSwVi2TLFFx7SyorXwVbejq/JwvR446fcrP8yPGepKWvUOSlLGIq6yjd73eMbj+1Vxj1973D3s+PuHw4678fTG7zll7d/39+Phxl0P95el0V0P05+Pvx+/7+HGr+Px12+UZBFL22BuN2UVzk2yci6IJXpXopw77LF4QvGRlCHfwx3ppYw5oiV1JE5ZIAFwD3Izll9P3ZZ/KI8jP+4GXONPfzH//frw/cPPupv4B//p/zHZyB/OH1BWpQNVZVgPFZDmAwBloy/mgkg+riAyn29DiFpFXaAByoSpbwZGmlTzTPmGeAeSDYyHNzRvdFhDq50eQ0g6iwlIy6sr0e3C/BG3iGxKBFExQnrixZSs8jh0GLM9EmZ7oAb1mJm9k4dxKpayX40tjEr+44YyYhDJXdK4D37//KbY50oC0oAthNW4Wfr8NnFLHM5KNs3YYJdZmjoveZYeRiFPhviZuksSCnMAtspPvPKgNcaJaXCra6vDwpAAEVNBa+GqA0G/xK9SjUPMzs0Ws7WTv3Rm52bKvLmcON5875329vvvBbyrRfNaZxrGOrN3JuVLxxbmWbugYrYzwz57fVutqvOEJ+nUpLAwQ42CurKyapFCGF4aRFlK09GQkoj5Vc3lk17AXZtGBrwO6XEarP38zMZ08qldl+jtDFkMD8qmvFbkoONayiBNqlenhXKjI1q5iq/veuUdSdNMypJeQ180U4f1vrL1gNF1z/l2aChDAYZ39SbfDp1JB1X/5uErN34/xPfgOu6G+B+E5R7k4S93f9W34+8fDsf9qnQe/uZX5eXj4u5hH76Wy+2Ap4GOfLXT4EJd6DwJGMtpPzdS37dWbrWbK8ttLW1ra4cxaRDaxHm/DcRLXRbq2v1YnsbzKf2B2T7I1/BriLc7TBaz+0j+R67SH/mHf48/627iP/n7/8H93HjuVYKOXYfX9Und5j+ZHWV8CPkgTCU0AnqtQyiuXEWIHyods9AYh8Y56NAscZb6WYiC0Ob2s2LejmRlazIMuHq2JFIMOnquLKgkjcwY3qE0VI11fzHbfWFYYbZhNNKXH9+5x2yNzMu7DgZTsFlSqYB5Xws84oUz703DxIRIfRrswCDSePNceN/ZrlicmC0byq2bN+vQeoxST4sZOyvHYhb7EZK6MAiMGi0wNGlizH4DXX9uhojds9Cih0NLQFAknZtrMlOAte8PZl0Me2G+jsdjk7hw5XK7eP1KdWxOWSBJ1KyGoGmYdzZItiyx02HAIVilZwC6GFL+uvkfU7XpKKa7FsnDxpx8bdSZeGhKNkutLVcifeSjgfnmvgajk90uYdZ43x6bec7WGpiDUdWspSGl18EAyauOzZT7tdCB1Mv3GSbVeO7X62CY5dSbnY4PBAtdhRduXLItPGq8o/wNDXGEYx6Gc33gBkaNUbjnfPNxV278/qPx/P/HfVyeuhvPT793Hf+me+5X5f+viru78TS40gxDy56mWNSRiQuemYNIyMJwL12+VHNJV0cMVzsxkbfvWNLbDDGv56ZiHP4l/v7Mf0MdJyf1f3d+9QV+9/OfS8XTr24fKofrw/fjv7ub+D/9x//bUTa8iHetv7iKO39yCoyuI1/hRAp4uY4v8OrE799irnqjgcHeGRgsn0aMiTIV1PCQxspcgOnWcFEaOgNo4hmaeuJMEj1eaasYmysYMz5iRONYmG1UUhN8MRuNipO3ynr+qrGIJw0fo3clYS6mYWN+JkZwGrvVmxo8BmzmtgYtXvY9jRPTV/5S6fMNCWz5ZnriMNvLV6/U7HqMCYgwZCM4PMmzVNw45puSgsOo5MfwYNVC5fkBwyvpsd6XpWqgt3/C5XeBDV3yW7nFT9LFbC0Yu7m+0m5trJUty1aFJVFLRx2FKdbczcRN+cCARYqxirdm+ty/YrpoFwbNOKtjHDHaWnac8lRZQq/aP2vUUZlhVPnPs6Jx4kez1EaZFzB+Q3PWHM3Ppk7TOWG6TAwmc5NQ0Rk6TduTDo/hW7go7jJX5K93OvMpv0VpvjWeXsw95aaRdGygcfl8WyCpGAa6dsEBqeuV58nng3H54WG/cr/qXvhx198N8X/8O67ff1xc4999XBwf9y338Pfj1/7duO/u49Lo7uF33F/1zJ04ilmGT1R7njc90NzWyRIMaDKXIyhcvXattrNnVjCPNxHpUUd8JbiM77lJrh/c56az14/kd3S97/JKzfc//8RSWruXD7leDtePlGns90ee/4O///dH+Ri9HP3vWgloeUNuh+vIVXZEmr+UtyQABemSKumrGmkI0J8Vg00jYUgvRuu+rmb8DwsRh5Gj3EeKYWwnyTqTa9j+UhaGPPjf5mpmcWGKbHSkRpLtvgNmoi2VzRJjHc83Jw4NS+O0Nyrpi6S6b2GprsquIWK0p0490g6EkWMOVGrxmRPrPQZIgjPsXNKwcuQ32ycVqPbbvXG9GA9aYBRWfJikhLlz6ERKw2wrrjAwHVfNpEtYZofB3EH6MlAyqOjyU5J63CAdsN0qV1GpnntmZ8LJmUiFqcdVW25aHbwbRjcCRL4c+aFO0YpJAfMd6DAaqMkvoNP5FXON1xkOnWWuo9/o6T0TkNlafYom+3+ZJOL7ciN5JUmYK1HMTw7MC767W5N+LGNiYliq+t1X8xkwXht+dI0DLXTO7MfyIH71yXlvzzl1qs5Kkk8HxM+EEdN60LYKGpIVtu5jBX1Gt5xXI7oG7KPvHjDbcffXfTbuhjocEuxhXbv/Va7a4Mj3392Nf/txcTz87biD14e//7hw3X3cu18Z3vOen1w7n4BnHaE2XdNyIxBo9/gHLYYpjUnR/Ka1CA0WOtRKobxnuxXPEC/hI/GOkh9LalSDowdxKf3oLi6P/b7/rLI5MFt//flfVdZfef+f/kf/8YOUR64HcIGpuvefzEp8RBy9yf3GT+LJlRRXdjvMMu+spmaDGRjtcPXbuyFc4hh9i9ilyuWvNtQOg7gv1ea+JHyZCjBJkyqGKt7PXTYN+NDhw4O9cqSi9/xirgWc/OvqP0aHEcpPDdqQbEtdHRrrvqV9Nf9HXBhEbWSdOKi0sqJhO9LBtSS2xId2vDhIXcVA85yTH3kbl2qFw6DZoOVRoyspe9SBSLvsWaM4q5NKeiTIOqQnz6TnO/QoaTUA7fkgxfJW1qzf2YoPMzRqnA4NXZg++lI3TE8ezA9nvx3eD9sR14S2dG7s5iRJe5AUw025u3bSma7fOtU+wm26wn2mm/e1xrToNZhw9Ocoal77ZEg/eSfPjDCrs7zXsaB7lTHMkxlH3dhLhNkBnZgJ2P7u7ISeSaObGdCAKaFsuens0F1dM/0wOZSdnpoTN/w/uMLKcJN8BHu51kzSPCLtwlAiH8I85O5/O+b+sme9/njO84/zD7texw97bvyb8W/H78fD92t3498+/M2vch/37i8Lfz9u17FncOe7ydR1aWDwmTojbDBZ3XDKhfGCCDJmQOvciyHCS8WC2SauUdL1bFSGXpbhMgT4a+Vx5P66ZfzYZ//nv/+fJK4HDLTbDDtzGmXtvscQhTVdt7alwDD5+hZrHDJncbDpznqdkmxH17LTjhh0Ny2UagrISeJ+sWh4wZ7nGrjpGyRZG7eTVmowaCTVss9qcJZhWo9BzdeoOoMaVtwPDZfKjBDeeYYJaMzCsxl6XqPb8aQfqj8VF9MksXIaK+ZUccdrIr7XgMuHWZY0iA55X2nnnvdco/K8mBKGFabpKh/y5nuDRLZFUS7M0POSxkOLYrZUdaP08j8qE7swmgAmZoCWJYmGyd6OXwuTdWW/1UnqSDGhOoWsOpDkNwwQ85cnHai8YrTWEtR6gqQF8HwNWOYbdcuubuCsjqwLo0aveo9GoytpVjm7lOt8SKYGZ96Y8WKfHouFTJq0SSpThoVGNd0o+UUf+FQ2nVDZd8Nwjx05WtoCc8+wRkZHGMYvD6HxQKNhlSJaqj+MVkfT66N8aFjYyL2r5lJNBi7VJYz6PQrzq5xvu/PdcK3/P3Lfr8KPM/0H77sffpdzuR+9/A7pDWkOvx92D8fT81Ql/Mj33fX7IVwPP+4ehP/4NHvc4+7heLzuaRc9cyWAwQ7ceq5ztb0hsyCJV5sxDsKOy7RggJb5qnAWbMBHCW2jtHJXxRj7NboP2oebuCGjHy2HH6OvPqb8D7tx+tXdRyMrN/Ef/Fv/s4qqM9nKLKYZxuSrIkYIYUJnn6JFPfWuGG8A2H1JqSFWbRkSYtXaEtditH53Zpt08rxmIORahIqXjypW4i4b8GQYYp4g4m6e2cnMPEh2yBr8SYNbXAizHUmL4xKtfCPSMNjFPhjJKPlGgipnnmNe/blGWKetYZJFgzTONAAMVyPEsDFgoDAtn5REikQPcZTqnW983xm99D2r9OLdd8bbn9fvMBNxyLPvB1VqplRlcdVUu6L7AExMBxPBUOQJDTl5MliIkQgvndvbm2Xj2tiOqn03DMhOzBElNWydFqnPzAPxYoYpfMUD2EWLEYOxwA0TVw9bKSvpmApHmmVfX7s9MGDb5jiAw8ZehYOi/yDFloZTTJYkn/zfxnTDbBMmwGu77LtrkdbXt8qUUDtTo29qLUUZ6Jay+1F0Sn7MaDCLwVb07PY6J5hYCA7KVJOw0oJLDGDQauLFmjKPOzSrmQrBuQEw7wfM6IYGrMtDfsblv/ufh551HZ4JXw/kefhvuHIPP8u/Skf9wnz+7r9PWv1+cPdv4oYUh6TypyyjR9xH8iCe+J7/KkOPSrB8W370TV1H7z7i6hv/jYUb/g3PRpf+vNzom/7p6G70OiEFDY37vr+EOAwVj5BPNFGP86nTYYZKOtLgSsdOur11y9TACB7BFQm3Ovm810H3PPhmuA43MFzX+5n8qCtajtz9b4fLX+k+PsbBTfwbf/cPR/GkkhOyE76AF0BPTsWTbNKAMYGaDxoCBIXJQBhGchMWkopkTyStKbQCPzAV9AZ3n/mOrkwNAzMOwx0xoUof6AA+zLYPUMgHG+z8QlTCNCSDYgvzCyM/X0xDpWAUSmwEvJgboqfjUJnFICPBabCYlA5FJ0KqKHW6Szv5rZFVB1ONjUab/MUnR0NDR5uR97zbCzszHQA9qtyHrlyncdGZl86I9uLokhnV+36nIJw6SBhRlaQX2rGN+qak6wCy6kq+8kfSXF5baTv3dmrjuenFqNOukYIxW+HYTe3qbaRfWUnUjz56Oh3afKVf9akedY60kAQi5TEhYLSWmdc1+XU//A49YIDXMSSPQwcRZhtvwIzKr6PB+EwJCzDa9urttr1yu92ztB0t815nWX7U4dU1+VFm9GeTZdctbeDkydpY5mTKcPTIkZL0a/V3voeF6tgTh3zIFxMHGnpe9cJX3agLdZ98yVsIbrL8fYzGD4HV6VCv9Wzsyt2ve2HqFjYe/HaFqY6F7u6/H33/l7meF/GMO899z3dcfgSfEvBVwlUUdRXHg2fDvau8DPkafj54P/wbPR0FHv+mvvoLxRieDfkYvlP+QZDDW4wRjPIpfvRJGy4zWbyvaoA29djtucNBmstl5iLgFR9BU4GlJSFxDj/j8zfK58P5767C9UB/las0KpWPdRN/+Ld/f1cC1eBTCMxm2DcijCdXnu0EqBFjWMEc0Gp41QgG5lmM9d5ISs21mCxQ56qnKVMAUJc0O4Thh9HtAQAK/GAzFflxxdiSJ1LM/OzAWDHaqPekWJJNDX7kfeUxlSUujKiYVJxnVEdhMWRllRYSaivVXgZKFSPDbIVRMb2Biq+YdC9H/X4gkaIbMEi7N1z06ky521K7741LHjQAA1LoVYNLIyZ7B8PNb721K8em3L+XrrRqwCnX6jTUW5itjgXYhgUgK6UVnHj0VDtx+pG2sG+xBs4k7lt75FnIYlAPrZ54/PE6YQuN2T6dBGtXpZX11cqfiWc1BY9PGmXqSf3bJap2ihr5oaPFbPM8zNO1mGyeoVvRJ3Sp2QfTqRvrMyPk3tsKnSONytdGOoDlSC9OQDXHVl50CvapThTFaA1gHj16pHaofezMY7Vp0qmTp4rZMpOoV8wWkx4ka7MnIn2vOzlqmFY3mBwMtKR0ozpVN1qjdAZMBaf5Q1f4rDAFoKqa+j1+5XzXXb937Z4TvuOBG/+mu497Np5Odx/3rPA1amPjzLbHOZ7vjqtx3934N9zDYR6+cj38+Hf9fjxfXOEh7XQ6WCiGmudwrb2RdknmhARz1A2gWSuNa9zeHObk1gygK1fqvBpCX2e24unJu9Rv12Szp91dz7t33RWz/Wiwj3UV5KH4xt3E7//e3xqFySVxFvgj+VDXS4VNgZKDgSkmDIkT8zVRviTdFAaztGF7STLVyNLYMFqNDKNNwWspX56XXSVEq5wlvaqsxFG9VjHVSFuVrviHNPhBRY46MRfpluobqQvzrMEdTBkTCqOQH4yymJx719Hzssnlz3kz/z/W/jRmtyW778Pqned5PvO9547dzWZ3k2w2m6QoiiITWzZsOIhtGDDyIYaTT6EGR7IVS2jLCRI7CETTkh0BcQLDsD4Y+ZQEMGDYkCHDNtVkt9jdt4c7nXPP+M7zPOf/+69az7PPc9/T7Cis99TZ+6ldw6pVa/1r1bBrJ1hiOXHKbPyuYdDHNEp10GhBAIQrWDY9jvRUCp4xlMexeOYtUACnBIa47K/FUx94TjgLb4AKeVBXHKepbUto9gQ0fK2WfKCBN7s8VQCP8NCg+uFsOcojJ0wDALwxcjgrPQLXiempMjY57lFJnsJg0FKdRzVC4GCsacXhqGSmaeADB4JiHWPRIgfiTrQhDQjfBeJYukxXHCieX3hg2oIOQ+2NdYLLNoA22oDOifltygEspyemCl8t293cKdtrW+VSssNWMKxOXhDZ2NgsqyurPlmZXR6AJe3C9jDOszfI3r7j+5mZWdeHDpayAFoPK5FflY/MjAzxoYVun1bH9+/9lea6bxc5gFLkJd6Ki+kU2irAgQWcKhcafWEFpyWc7iYlxjddJ9Dgm66ZR2d+uMyvM990GU7am3w+63RJa3oc8RIccfks6c54eU2XZWVdmz7Td6blZA9fTVqNz62CAdBsk3jvX9eKQ+xDX11bN+DyAkQLjxgJZSdaAViFkZnztd5Tt0oXf632VATowJOmCcI4/6z0thzx+a/Ddf253/5ztmwhFtDqZ15UCmCFlrKi0BCXxKCoAC5XHL0NlaKi9D6AMnFt6XrOLoCX+VpbsBBRy4NZlOkFL5Vji9pTAQA9q+Rs22EuVdYrc7V6lgtQDA85mgZmiyJXGkuWqQEzFabh/Vu0S9kMpIoD5zBIEG3X3R4wRnDqvehzuK7OX/dtT83jHkdj8TU4A2rtGHgGeOKZB4SP8BSgZVGPfOl9sbJ4EYLVf1wu7h3rNx8r2NneKZvsL9TwCMvXljcChhVb82QqhekDqGHFlufwCODGigRYERKmDzhRkIrDk+BPACHz3XOzM4UtVkynwCcAjdcmORuUNmQSxVbsldpSVw4L61d+/vyP8mcRk3b3Vj4BfEwfIeQqQ3z1aEH08weNbPdiTpwOhDr0CmzPZdEe74sfhyfuhADadSnQ8vKKP17HogiWLvPLADYLmOwYmV9YKLMC2ZnpGQMw8905guGgCtreVquugO3Y6LhlCauWl1CoKy6GnVVRfFXF6s9obX5UGZMQWSmRGa6Wh/bQveksR35OtvEcn+DVfP6qI169vcFFks+nIy/yxLXKg3b+1d/hHGoHr3yteXI1TXhFskECvfppw0Vyw/Omz/SZfavsG/xNaXFwRI/5n//sEuQcN3W0AbbIOvjCdjBGPkwleE+ujBaAF3wCq4jrEbPSsl8aOhKUGXETB5dGHnTkiZN2DTo/53jUJvlzruvXfuvPXEO8wY0hKKAHiKkgQNVMSGZUweIKbFI5W04ol6037J0oDaINvLpGmBiE9UolKrgi9LH3Mcuux15Cg+LxKSIA1QCrK1ZcvOIXYChq3CowwkCbYOrS8I5hDwluYN1ioeLJg+oQK4Sn+kghVwVDAEYZTU/dW79VR64AGHmmAFAHgBcABWC54gkjPtaqJ/QZmouHgB7z0fkcKwsLF7DZlAWG5YVgAGAqVOXUVXneuBoXwAhgk690WjzngBCOsQIAAUi2gREenRkjCMXvjU9qTXCSJuCpmjPkZwphfYMXM7ZksYpWt7PA+1w0c+4W7alyANwBv6k2FNMTYip885QCHbDaBV5GW+hPz2k92s77bOFZt9KpTt5ip+H9wZ4s+63tsiXP2boMDVEceAavyIspFbameReGOh2mDHgZwp0zdIkPBhyLRJSDDBFOXEZSfilCgA6QOL346bl/y1soGx0YN7QvV6uA/gt5Uc5RMf8OOUMWUur5L+Wrgh9/yFSVG5zlmTiRItznbhsBzqXh/KMdlgZDJjE9VMbXCKuJqlPEGtc08M80B03kbIPF9CpdDdflc/ctV3kQ5fKv0uDQcOZZK43CdeunNX79V12UQZoA28AD8w6Z0m+2iREJXeGDOMjuNqNDyTK64/SKH2nDsvWivXQq8Ypy0BHy5t5vTbb41qam01E31+c1rusbv/XNawpFwf1+fyUApnoRywAqgJJyeu5WAMgUAjsFgnmVKS2XTA+ykC/Ax0oNEEiQKQdQ5Tfg4IMCFYcK8i2OANQQUCsijNU9fxRIpVCAtFgNsPpNsZEmrCaAHYXk6kUv5UleTbAmrXts5vRsiQWYNX1aqLlx2h2Ir6KDOqpg8nOP6WsbZFFezy3rHiUmHo460ElhFeOghmem1bwIYQBwA3QEeBKg9nam2CfLVApvzGExe1oFoKAt5REqA7bS+e2uk2PPpSKYtAHWnzuy/piaGQUwFQ5fGL771eMdhHXb5x8wTRA7DjiyVpaCWhirFpAdn5rw4T983oEOlDIoC6saHlpJJRDJf9oKnsNXgIf2Y1GQQznZO8kVcKXOWPkcBUzcBDl0gs4VOqkjnQOySP68DMHOEgCY14BxfDCSXStY7oyKkDNkm9eqmUoA5JmacpwxXp5gjzOvYFMXRk8qj6kUFYKMBR0Wc57E/74gmwG24SKe5Y2byMlxLb/wRY7n7Ti4SNe++i6Tk4PDspwsO3+TT3q7mqZN183OaWo5zfSks+y7bjxzcMtlmpvc58tUnYnr/KNDiPoEL9KRzmmd3AnsKRu6mjxD3tC7MFYGbPwxj8uCGS9B8GkSyxL6oxE3uksa0+C2DNyDDneCnBWDkFFeBV1c1qXz2umSb3nFdf3in/26wRaLBmXF+uS85kD7MK8hBiVmy5VXsQdiegFTnB7C1pQsGoCimXkyj/wTQGzZAigG1ABRc7MyNQQigniCNxApnoHM6eQ9FFB+1RPGNiGUTexxOpxBEUB2/spbv2MOTwCgK2AXiyd1uqP6BNpUHEgSEa4fvtXQ8hRGHKriBT13XHH6FCALf1IoDOzKEx4QB0CI6REBsZ5nuVkG8QETPOH8hr58YYJ4zkM+eYzPMqkTIIuQWdAAaf2Zh5VvAAo08FkUtrXRtnR48IiTarGM2dvIdELrDR4Nu5nDZ98zYDs2OVZGJwVk1Ndg2+2pI1u2Ainvb9YfNFEu0zieK1OdfAiSPPXya78CV7aUAdaus9up3Y6EnSoe+56ZBuBTe7b6AVzFUSmqv/iLZYsSqSys95mpqTLLITeccqZ4gDhTNGurq95XjMVrC7/u3+VFmbGRcfk4SY3OiHzhC/Xy3mC1ObJmGZFvA5Ilxu4VedF9uoyPaz7POJ33nS7LyLKbv3GZJn//Se6m8pp5ZN2a7mfNG5d5KZV+hBUY+kM4OhZ5N+vRyv+aOEGf/5ys8ovnusI/jDpAV4Lt+ExrYWjkydpYu9u7O95hgxyRjl1O4BvYx29GrTxnmg/04asg6Amuk7ZXaKwu62naqvfv3/mf/U+uASu2Uo2OqieXwMEAknubD4qiyFhLVmBZtNTOrIE3ikglOY/c1q/yCvNbzyWMtjp1T3EwpwWYVdHDggXHqiIqjGPXAPjW3KnD+G0212tUxnHqb2iBKIMpgHl+YQvQq8xS3ABZAStAi/JWwSFti10wr3mtLtrapdSL/qthjpfCI0/dPEfL8FoNCd8MMHqWZQK0uTeYKQZ2WdBxAThMK3hXgjw02yInvXhBTbG+2eqyr96augSP6ry6849DWeAhwyP2xHo3iOqOIKWnjuan/mgX0njqRm0N8BAGFyiD4fv+oaxNgRrX/Pw5X0TJueABXT3HX4VW1Ige5CembqJzpQ5yDM2QjwuACU8gfFaZyhf63OHLCvGZGSy+CVjZ3rMvwD/YOyiHzO2yn5eOSG1Nm7qhyMt1Y1TFdElY8RgT7Fyh7OMj5oQF6kyPqBOCz8hnfuCOjtuvggtkOZdhYW6u3Llzu0zLeqcOrR0VKkPk+p5isw3wqYgpF02Paypqht0Ur/OKy3TNa9Ona96/zv20cnD5O/O6Kf+fVk47P+rEhbjBFzHbTwDayEOekU7my++4lcv0lT+0sNqi5RTmqAoDPNm1gDwyCgY40Zm1zXUfEIXVy3GhbB/zlILkvj21EC/qoDuUyRRXy/K1rJqquGa9k8Za1aBN/yqtDvuX/pf/4jVKwAKLrZIEBoU5DgkkTVhiJkSZ07MbtKrFQZyYjw2LCksJALyu+xJDIEOhPay3xxKNyvGcssy+SpyVUuXyxxPqhADnnkiXrXtbOyngCjeI+hre87iympJJOOdYyyGkVabrDCH8hn8myumIF/M2lBdM9nCD9PCndjR0Tqx+ko5v5wK25q0UF4vP9VLmgG1zmgFPeuoBuDHXCghQBwQmLVUcwyAWzHLRzL2u8iQdlqx5XusBYNlChD/UQZ65W34rotN6jytOYeiB24lwrHS1O+AJzy2AupI+/pRECQBH4lg+VCbcMqdFAiRTBt/toM15wHAcq5CRBe0DHSLY9Po7E0ro/OCHnjF14i1o2ztljQNJNOznVHoWylhYxEpVancayBY8tsLK8Rug7Zc1y7QVdQOYAWrmhpEdt7nIQCmRH2Qs5oXVmajjoSPkbbX5uVlZxtNlSvcTo3GORnQg1LPKjlwC7esAt9M14+I6496UJl2myXLy/mdxnfn+tHKSnmac/1/Ky3S++FZp9IOUpl0NgG7pv+ojvOmifN/V/FqZ2RHbza5nGI0YAIzEkSMcO6MwFnjVnJch+KoBC2lYvnmSmMtQg4JnnMvgAtWBs/3Lcl1pCpoh0j/btCq6cojbILZ9/df+N/8Lx3JcIuqB50wBTwEISs4VxQuLlQpVwKmFRRqsr9jParBFAp2pFLoCLUpnJbaAhpDCnRTwnMMzSNbKwDwUzidNKR4gm3EQUEdwMYqdws3V4VbbCvY0UAB40BLKERRSdSofdeE3982rvf7LOps6ytIfHRPTB1wBQjb4Q5vnbtXYCaoe6tdOK6dT4K9HDQJi+EM5LQdf5QFbgJhSAUksXvacArYMhRjakic9MWDbEhrRDt9iu534pwBmiMUd85Q4YcXKGhUrAZh4dVbpRYjbU3SRv61VeCeaEWLoZeTDCwy8/kt+eL8VKDrodKCXMmjvOP8XsBUttG/tLLnCYxQCo5TPmpEHb6zR+cMjA67q7J0J7EiQ53Mg6+ubtu6xbMmTNsQy9by/ynWb86eM4S3tAEAib3wO+ERgqyKDt6rvhU8oi6kjHM9CF8JzDu+o2vHWwkK5vbTkLXLsmGF9IEd+8Ic6p7OMyOMyvPNKeZZpXYnb+RzXvE+X+eLitv0bd1Ma3OvCb3JN2pGx7FQyvEnDT3chj3FLmkgHp8kDoHX3De/9OPPlStrqCWpnFF5R0MMIgr6QVQDTW1QFvMiRiLfsYzTsa5TkT8z4jIWtsrOnjrvKEWm99iFPfu6EX6Ep3M9S9yavu/763/orMjKkNEJ85r1sOisThAvLjAlnLDMUMpWeSnANC5X5VxoihNs9vbwZAOPsg6iYt9O9fhsQVS5beFicYL+nN/JryI/SQ1OAhABDaaX+5GBP/iH8WF4BBqZLz4jhlV6EF8ZRdmVKVtxXhUUot3Ef13rPA0VzXHmA1A2oK/dxjWekM8hAs6xLwIYOqUWnaIw3tkIZEYDc9pbK7PkiOTe2HMDA9IIXeVQ/ygF0mINiSJ9gS3wUnTwCbGPhLMhWntBHWnlsNQZGAbYBpmy7YjFJ0d0OcRQiIwbmI5k+ig4BMARwEUB//3NkyHttj07bVgE8AOz9xpna0ofdKB/aPHeAUI6FlPYHbCutBls94+UI3lRDOQBb+MbilipiwGV+ls3rGwLa9veXdv1SBtNFV3yzh7rRRqq/F9COOeTn2nOvLCQiJ1i1hCMx8AEAPtFvZBBgphPyATxqJ2QAmWTKgW8T8aHduZkZgS2fh4zFReZ08UxVtNoZ+XCN0yH/+lN+6R2qPGnHBPk/DdfMP13n73Rujw53U1jm+bPm23Tt/LjGPZ1r/NIfBpy8/qu+RlMcckeWs/N0gJ2fOG9kGoce+IRAhdHhE+otYuCX2pQ1BvSWBTSmpphO4GS+rZ1tv2bOlxHR43yPALANclqF/hO7rv/mH/6/rxHSrU0J7wbbi+JcUPK2VSawZSgFcFBZ84DSdRfgRmXVJ6liKJYtXiFkDMWkvMrL4InHmkmhUjzAlww5TJrODtk0QAFqME1CTyURQcDB1lOrfKUTPQHwAbRwhWcosGnRvZtDDLNFqzyzHv7TFUduNHgz7wxLF2XXEP2XzzKeGxtaaiOZ/hqBRkeZiGvwVcPTgfE6LB0a9OOIw3m+XPmsDQfr8Dl5wNRgrAzpgACzbQ2pWUkH2MmP+gFwnn9Ue5AnZaH0CJp+GHCB8gsxk3yoP5+YN9iKONqJaQnAFhpwdAjkE3y5cocLbXwZgykS3kyDNmrn+WHRRqftzptFPAEU006UlV9I8KhCufnLz7QRbSJPp+BpGGRJ4a+0M2l0pS0Z4bA/GVn17gV1PFi9/GYuljrAbOTJoyGsddUZPrJoFpbtocGW7XlsFYNGziEmH/iANUyZdJTEsawACMiW8qOzAJB93q7Al8/7sAWP14Z505FdHZ7SEBH516oL9aDOrVBlnfV1laPeWf/4nfc3OeWTGXHjf8Ev//gTXLuc9n0zrOk6w6OM9vUm99o8oVP88Yl+8NYeLNADR+U/dJj6obcpAzWxnpEladA/nqF7eOSHzp+reW3jRt66FPLM4j/y6rcj5Zmqip077FiIxVnLoYujPBPMr7Yj3PS86j5XV7muf/AP/l+qY/QCKCsFsq+RFehcxEFhEUB6A6yLUxGIEDMsRBEBT96tt1CrEG/LUhgC7Lk5gAa0NAGVWdzym8r4inIAnGkNCiTkiY/iMxz2nxO3Xaux8c6TX/7PLhpKHqFHYVvCH2mcpGaZqVqp640vitMK110zru9r3Vw5yqBMQhRM/RjG8+cwGr/WE8s8p2v47U6hjyFvHLIT1l3M12K1slLPG3lZrl9aEPAQxmS/QV2FmocAI682CwCw0HxozBlvdgH+7IjoMVhgQdOGWIdsCOebXyw8QSzTH3QItC1ATh2wbtnixWd3sObolCkTkKTNEVI6cB8Cr3xs6UpuCIdqL3hSf9oDfknJKD/mwFGb4K/5pefuMOQzHbLAzorYJrZvS3dnZ89zb7ZuxesY8YhvKIfik455c++4UZ5MGTCaok4n6hSwco5Uf3Y4YN3GvHJYWrRfdOAYCXTJtC1tGPLv3RwswA2IJ8o/po2G/HLFxNi4F9kAdPaKUx9Pnyh/wNbAW2XEvKG+lS/mDaF65nMZKo9SX2gfKHHcKnME2wFMjuAYBDjYz6lPXquPn/Xq/6tz+ldd0tXpWvT6R1w7Y/oZ5SiuRztuV0ZtGGFhiOk26HLskIEA2nadCAdTLDPmS+hWtkmAuAIUN+sFNSRF/yiXrazmmZ4DrmAf0wqcKMYbhduyekmJwQlI83ID01zWMeh0lspTxkbQSP60QdBmp98mjMvf/8/+Y9HEvCCV7vYQ1Xs6pXRYAigbzluHJJAojQUaYXHFAukRxOiZ9ANG4SGoVjSJoVehHDPNroJzjUduxIVhEU8x8rnCoT3+i2uk0v9xE4DbeuzIvvpW+bUc+UEj95mfXGRTM2u6jFMvEaM2qH64N0Y39UfDx1OSRfk4okSxtVw56sg0CIDF/CiWI50cADkmRWVHA7wgBYBK+9Axev5RHkEDKHg/nDknW3VytCfzkwApw36Ei46SeBf02EpH2QgSUxVMf7hnF4Cxant4eKBy4l10QIs0dLakY5hG/rYUldbTGEyJSBagP34zBAObZIUqXVq60A8dWMHwwazRf9KNAAwLAAyFX9Fulhl5HsI/hJ4OhqMcmXtjocM0K2+f3SCFYEGjbQl1eRqMLV3sLGD6yec1KD4Ae3iw75GY569FN/d8Iohwvie3s7VtSxo5JK8445ePUzL9oJYhXH9Iq3d0qGMjL+Z3x9Vhjgls/Zq1AVcdq/SGuV5eKeYMZcCVKRc6KnTEC8eVbvMBQGmBbMiOgvUfpYZLuaPNiEbbdtedFVBWE0RcItRrM88Mt6NsXyod1b0Sp8MRK40hZN1O1zaV4ciBaMyvw29oRE4u+ViA2jbxgD+nVORmW+KC7Aq0jm/lswy5zq5/1NugbL5QMm0onZOuYTRg1KEbPEOPOHuDUePa+nrZFOieCVh7FFdKGCNC/XaZ0Of8okwXFKS5fi0HvfyD9t//2/8udXIGIDZKhcLyG4JYySVTwNZDQpSEwsQUDzkhRsR6ZRaieWZhhxgKCxqSUWaEKus5XphRnQl3mvAGLHmYbAva6Wpt5JoWrivgf7VMfqSr5fqPNPrn/GmgSBQEVhcpI9z3+Swe2HnY4zseRt5Il6M6XSMyT/Ugyo5e1H81ivmg+vVyupqu8ASw4oOVfMASMCSpOzP98T8dHGCLp1DaAUDzpm2BBGXkHl4sOQ/3BYbRxrJ+1Ya0M4KDcjLtQB6MbBKQAUV6e9KYWAMhQ/2gxe2je9OudodmZIAOwB+alGVnq1wgR1S23niObHdXQrxtYKcs6ACoeR075qZVS1br5AxhKkNMafNPYXjIUhMaeHNhkLfb4APGgN+Hl6de8cKDOg7JMuWgfAAt5+oir+gKVicLXlimdGq7Ujr24C6/eFFWl5dN7xXfpxcDmEPu62VftDpBSIUQ/asUe7okXq4QbwS8bKdjkZB7pmxGxZdxdYK8Wjw9OeU2cj2VXjVVvlWWaqcDA2lTO57Z0ySO5WduW/kAgxg9YN1zNe+cUeVnw7XylWvet8sJj6MMy4PcK3E7HDLyuYLkMh9IUa7WaXSbe9oB+smfvNPzjH+BG21amnHwSRfPM266m54jsxgRtnBFAw755/NKjOqZv/XOBd3jj1l/gJoaF9cuG70MnUiutMrnmrf/8d/992KBrFodBk9liPJ4I7eHoD0mhCEXgsswi3v2PGKtQPTEOIf7MtzEYtBwU5XzsF2FuayOtiEcZluwarwkHhrwMCgWK+iBYgjG806XYVQ2ehyHOszlp4cS/YMlLotYNe0rrj7zbWVUZBmhnWmcs+sQnQd1J0Z6PWgrBnApDXX51ds1aAR8+PSLD0IXaMF/PHzm5PrcNsaV+vj8CbUJ7Ue7kA9Ay3MEiyIoHpDmCgARj/i8EUYbAlbuKKFdCeAjB8Azz45j3h4rmwxyDzDlsODwiuDai15dKT/3GeNxDPU5WAdB5lVk6KAOWPVYxhyaQ32gO9NhLUc5ce9tPViKQ5z8NuJzFWK6Q1Z2X3T6TJugBEyLbKxtlJWVlfL82VP5Z2VPQIr1i/yxuDU+xqE0ok1xffCPnjMfzn7e3Isb0wyHPoO3SyxRCaXrSolajUw1ou2war3ABr1qN8VSebF+gbNMqx6DqgNTDBz+s7S44M8wYWnRGeDgLy4tuLziLCvyBhb5lK+mi6MBq1xJNjNNp6vkv+IybnrLhMpGL1syK9e8T0dI6o0Su/6ZTzMMmm2x6p68U/bSp2vS0cpDrhk3+dIE2uZzPI7neGQ1gTbTZP0uMER0T+eNdftidaVsSxYogY9MKnLgTI3vTgKdpkz5Jp0RFmV3/d7v/e9Fh4iVhcDwFEfhNDoWCmALURCAkjL/imWEoiKQvA7Ha5bkAfP8vroEqdMSFTUthrYYU4lqVhhnelyB6Oljx0P20G3HT0VpMZMqkabTkc4+fkQ+/OAqR9qWq/n4tsWmjjjVRRgeoWGYi1BCQ9COy7Lb9SPPNh+ynk3n+AIePAtpngqQ1QXAMn9qi7WCLW0GEDAvyj21pCye0W4IA0DM1WWrLKaALFQWlLjaOhaAcuWZ49W41MuLpSoTSwnrEUCknQE5A6rABTAnLwCUMlmgoGY888KR0zPneuXnXowQ7cgWymnOiHewCWBn2I+Fz6uzXDmpa0DD974eFmyZb4On8nQi5q+8Jaa2tZ3ur7sLB4hvbW+WlbXlssHG9o11y695J3qZ5tjb4xjH7bKlIeT62poX3ugcsJLJdVCAP9QrPoiGoR51ZCIaAEX+DcjyF3xDTX2uR2Mos8CX9kRnGFVAI+3ijkRgTDvxCvHCwnyZYSQjHhHOiACDh3ikj3arYED76N610zN0DR1ymfLwAn2GFtIRxzKFh7jqXpW6tjPvFBeXcpvl47lPx33zN45ftCcuy8aTZ+ZdH9t4VwatfMgf18yzlb7eN13Gy2vGzby45jPqcpPPNPYR0W2HJbsjg/LF2opBF7lnvQDDhGkfRk4GWksuychD/GWopLSMgG31SqZxPd/81V/6FsTwaZnFpUUfszeKYtdhII0NBSyooHwQwbAHoUDRuPKcuT4sFYQAYUmwxdN7ZcVwDvPzet/ysWgCsCI4DMO4pyYmWh66zTv5vG/95lodbOPPPSflcrWn0AhL+iIc2uJe3HI48XQT937Wvse109LT1d5ZRMRimOghC6SJqQI3hAKdpe4jA/t4pivH9Rk46tdjj2VxqoHhFQpKOzG3Sjme55Xy09gsaLEQBe+Tj+ZZbeTkNXkxRCY9+WFVLS3dKg/u3y/zc/Nqy9gHbIU1hcrE9EWb0DbcIxP5Egxg4SkE/QZ0SUv+BnnVwfPIAmasNYCdkRHz/p6uqEDHThVPTShd7KPWiEYdLPmPjMT35WampjXkni6TA1Nlom+ijPUKvHtlyWpID49ZdPIuCvlYgBIvRD816RftQ7KGeRFhcWauLM0tlEXVd07D+DEBuLjjHQbnLDTKcvU5DOQhOqDbnnvRJskui9Oz5a17D8qDW7fLrdn5Ms+rvepMhsWLIbXLgHhIO6hSrht8Pz29LKfnjNpi2iIOxteNrkzjcNg6889eoIQ/Sneh9qYFPXcN72kXeawre+5VN8u36oDMBe/FS+itCmHggx58ddG5RRqk1Wn1H3cGD9LqH/lxn3nhQgfa7vO/5bny5/v4g89UuRVOljXvzjL+SV2Tlswv5D/kOK/pqF/KazM+Z+WiC/DY8j4waKOPKMgGMoIuWU4URnsj+/gox1k5T5VgXvb8uT//699iaMrHEpckPHyZlqEaPbIPi6kr4R5Siig7cQzlC2WIV3zFKhdIXAqAeOK7B446tCra9lWB3RA0QsRxvBqXJwCYh1b8q3lF7KaLBqUBSRP56Eoeur4C+HqGa2VVXTvvV8uJW1PXCu98Tv2tGDU2V0CgfY0wM191CasxwJmw/INu4vLsQg2JAxih2y9MyHpCebEiCSeeX1lVGPHpbRNUmcskHR0ioBjVrnuoBdQjI6P+osFttTu7FsK6PbHlRL5UmZFKLtwhfFyxOlncae0tVf7ICm1JO9EhMP3gtlcenj9UmVSMKSgsQOaX2f2ARUi5Keg4tvwhfwYSMtAj+g3qxu4LNqWfXQBIHKp+LNDmbTB1TOID+4SvlF+XwAZZYF9s7u/mg5KS5jIseZ0cHy+zUzNlZnKqzExM+kzdEU4M6+OMCA3vh0frp9THdR33mRFX51cG0jfv3itf/eKXyrtvPiz3bt3ySw7zs7PqDNQpyDqdnVW+uvLWWY5IWPlGb7DCe3pFjarFkZSn4tOp6sWBPf7KhQCfs4APuZePMy1O/dxfknXbwCt0pC3fytwy6QNUapzgqKXK7ZAstszVJ/ylDNI5WxZJW8Mcrnbkms5tUh3ymlfrq66v+Bo77h0z/q/ZNfPFZbq8T/fKPXm0fyqPeiPXjIfjt3VffPcVXilK1gsPVuV91Jnn3MfUG+smGJYAL5iGQeARoK4wEmPJxkidPmvR4HwiP1zX3/m//vvXDPP4YB5fpoVhKAGvSKKgFEJjMMxi2BdfEWB7fPF8Fyus5IYSoUAMvzgSEAAAMFEyKgjRJki/8RCUbEEpA0yhCk/DhbJx7xXfSnFUhAbJ+7aLKPrPD3VLGRHRtLhMeYTKHUHNsxbZuq0ZxT1Oz1p5+1/7edwpivjWykOR7Sv84rK2hLthueqZaYBEPXOjwS9Aq+bBfQ4noZtGRnCw9jgsJcNja1ZstUJ4sJpYbbVVqHbFamUYCxCTB558F+rnYwBxDtFe4VAWWVZYW1l+0oSwIVDR0w94Xnmc1X2BcS7Qpcdyhcewn7SANLwnHmALrcgIckM4W2s44Jw9wT6cnjIVjoXL/OfgAF/I5QUCCT6dh0CR0728ci/uOa7uWbzyopTSM8fLcJw5f94qgybkF3o4TjHmkwFBybxoXlldLi9ePC+rKyvmA1sgOXhnX/qws73lvej9kuUvv/de+fpXvlqWZuf8yXV4Shy++srh6dTbB6CorH11AiwIvlx+WV6uLPswH/h7Ih06OqJTlKWr9hwb52wSPlgZlip18ZSclBf9DB7k9jLxQPTHwUGxnuEXZGC2hVKypfbjDylE9iz7kgkDNPHkMnr+hyimC6OlOt208milbT0NV+P8/+OsC3HXoqUd9jO6G+ho0h0OHQw9TD3DEcWGmfhvXkmGBiRrQ+p0kZHdvf2ywe6UHb4YEi/SeGoBsIaJNR25Wb9bek45yvs/+c/+rkYpElQaS5ljHcX75peeZ+P4PpQNC4RhH8Kan91G6QBbH8+nuIRxgtLLFy89pQAAuJeVB0ytdFhH8lbgyoDsWWwJKR7MsmJL2BAO98wQy9Vp4op10Ok6GycZbWY7bcRpMjldO79XBe91TrH8JyJbDZRhDpdrNnKUCeMB4XDmvera4ouUP+/zhQI8DoBMy5Z2Ir+Y2+TLD31eMWfPKc9oGywqrFfOuuWePOEBoAO4kB4wxpM3acmD+gCOtEnO40ID4IycIKgABB00n6Jhmxp0AUxcSQMNlOV2Fm/wOOa7mF8mTusAGZit4TSLEmzfYlM51rUFHpkx8MRe1hFkjS1TbKmSEvjeZ9gG+HZxiJHKyRPdsLYBI0CVERjgBf1B46WBzJ9ZUXrAF1q2tjbLMxbTnj8rT9QB8Xowssl5v7Pq4G4vLJY78wsqW9aO2yXAllOleJuOrUJ89h2wZa/mstJ//Mkn5eNPPylrG+tl33WMenIGBnX0Dg6VjzzY+IAniIk89aFDoQMZYM5YgAsfeCOOqaDcQgYPWm1EB8yUk/4QweQl+Yd1h04o49e4tDxxKcNNWW6GpW/95upfIfNxE/ri2xrWmTbD21f/37i27ztdZx6deaezxV8NifS4jJdXReOHZEK81sgGY4CRIjt1mOfH8ESHfGVkhTyr7T0qJE/y0T+voeLJ7j/5z/8jl2YW6R/Ah6Iw54NCpaIzFybKbF0ArFgMxENZAE0rMkIsAbN1I+HjvXUsYsCZhQQAF0uXuKmAKtJK3exlIr9YzYUoz0EpbTAP8Q5a0yXDMn14BdRonk4grQTuVUd+XNrhSmnG1BzbQteIk3cR1/2WvVPW/CzcKjfnObFWPDcbjytvsVrosGL+E2XzLgJ5+BsAEVYk7QDIAobsg378+LPy8uULP7v/4J5XtDn/dUPKDIi05tPl4C31B1jI11a4HGlnZdVi+cLr3NVAPRiubgl8n3z2mT8zAt3kSdu5cxSDbd1WkMizjvNlAsuNyiQvBNDWtPKOxQV5lcUwzPNflKswhthjGs6P8kot9VUYlgNbtPiCA3FVGYMvgMPwnpcGpj0NMG5rzweGi1rklREYaZBl6g+9plV5W+kUj/ahY/G8s0AXHjG3TKdxcBjfX+PEf6ZlmI6wBS1e9OoKLxkx5Nw51ixzqkOjI949sSfZX1lfK588elT+8I/+qHznu98pz1/KEMFoEX0oofkkseHlHwlRGBnwT3xmPy5/vGHpeWiN8LinO6GewzJ0AFnmotm2RlvQRsyn87qpewKVIVKrD8BN0H3FK2qKet4Q1nyWeobLdK/LC497VSfbHoeOYMGTptPdlCb9TS7ziOf4Nm0O50+8axl2jXySJ+l4EmtUxR00utkvXiMbtBdtzeiEnTx+dVwjHmQE4PVXUfRnQ5G25ZTEmnfP17/5tW8hWBSOIpGZGQYwcMXzpwQWAAlCgmWCGArK/kne6KEAVo7jtcU42xTl4jxUb/OhUMUhDwScqQJ6DCwNFID8o1JhheEpOwAitlwwxIUZKIWnA5J5Na5pUxm+1np4ZVBxbFUqKgwFIn1Ai/Jh5TxBBCF1fZWHLX7RCJjGWQ3ZUJwspCEuwDgQ1gRgwZcK+M133BB8OqbxSQECc3lzc2VxaaHcvn273Llzt9y9d1fXO16YBPRYdeeYywRXyoF3dF4eusizYs7WKToxOjsUncUp6shv0mQYr4wCuNCAJ1/ahzjExYX1K3BQXcynLJNtUGpTVufZ8sRcqYVV6eAXVmOCvw/5ZluUfgPazF0yb8k0B1MNHELDtEHGs3Wu9kaa2Y+qQvnntp8Q2JIOmhg1eegsi5aPQgKylE8H77RKA/BwQAygyTGa7J/lDN48AhHZlQgYJFUBxQnacWH1SqblPXxXWOu1c6WlDeAPn0hnio3FY14Q4XjJ1c21srW3U06uVOb1Zdk7lWV/clQupFyT86r7wpzuS1kX/15srJXna8tldWeznAqQewTQg2rnIfEGYOYAdnSAtzAti5I2TwPAb8mcwUH31MeGCbKvfLwTQh0RBg48xcDxEZTSNeZ6yQvFR9LdSVR5RrYJpQzydxnoBbwSs9CbnPZDf4gLczAeeIbHwSO8aWp4wqC16ZCtvN50T5oEwpsAMeM1XT5v5hPpP582p0+S/qb/XN5K6+QKRoJgQJMeeISOMbVDh8sLKuBZ1iEWKKlD7AAyfWT3V//m714TMYEBAIwMY9U5ADG2klgIVWhQEswnM+besGJ5zkEfUxpesqBAIUw/vHjxonwmS4ypBQScOTQsDF5pBLABDvYzhnDHvkwOMIdwtbbn4CjLwmc65KFB3hWpTEsrUoHVEyUEounjUQgR+Sg3C7OfkQ/KBwNFD2XjGJIBQpEeJWWBkDoMC1zrPKOGjlisrDR7AQvLFUtPDWOrUh7A4/387LDID5DyHKYUhCEKisN9eg+5FYfGE5VKh5UajU3PS74BzhUsLHDnLgMQv337lvg97KErX0HwaUd1uoHtVUwHBM+jwyG86ak3is0Va9PWqcKDlspzOcrDSr53716Zn593XeEvyr8si463crw9SmXQBoAwFpoa13xQA6peAz4jl842lCAEVZXyCImDaJC3fvEfq47tYLxyzFSWCjP4AKrI2BDTC5IzAJOyoMUypRw9qhC9bhd1SrZCFE4cW+ICayuYel6ewWOMB74I/XL5efns2Wfl8PjQ7U4nyxQKb7IR55333it37t7xHO6Pf/Jh+fjRp+Xxk8/Ki2VZtYd86yzqS5vGGQ+HZX9Xo0B1ROxeoK4GV+kA41C6AY7BxAsa9FtX2CXPb1FgYMyzJ5AN79OeYpQQRg96hc4xXYJcUz71Q39hPbym/ZADg7LKIixkKTon0lEOaQnLZ5FPONKgh6mLeOuoPM7t3LgSnrSQVy5M4UiLHrVGpvLEw5OmmUfKIPKa9HgkSR6iOelIl+mbeWV+tI8ix9X3gSkerSov+ItcMSIiDaMvjm1kishWLsaQ9Bg9QbYtW6T/e//p719DIFaH5+vkABC8G0dCBpE5JAPJsTYoxNMF8jgUn0rl0BBFQ5G50uOyuIBlhpKThjyxXMiPxuU3edpaVR4IPMDKa7CAlhnGfJyYFj0sDGw3Ii4bIgC03RB4NzxAWBsOHvrejRl5mOG+k1MYdCF8CGErDxoPoZPHGgJo6aRmZMlhwXq+jE+0i/4AaA2TBZYJnAmkNJCH1VzVKBd5Fe/whHOlB52a0jCZT86oPSg3BAcSY6cBHRx8BpSzHbGAAd6lpaXy1ltv2VLkDM/19fh4JBYQQyHqZQUjT3nKAHyx4siX35QHzaTjLNmnT5/6C7ek5fVXlBl+wz+UmbKQG35TJ4O06gNPEDyE1W0OsxWHyqiZI77inKvdaaDkc7S9FE3PACfLl/IfYbFM9BlMVQc6hNbZBsqLTtMvDUxNe36XdoymzTZvKi/hamPJmNvWnScdIoqCskm+qKWIZj72SkjHORPwhFOjnj5/Xp6+eCYFO/MIBksYZeM9e79vz4sSahNeM0a+ecuNdsLDW7/xdqZ21/NzdSZcL/AKE+MoHBK8INcHjbr66FLRDBgDNZJ0/R8dIOdr2PrSCMtgK0+74OEX89/wDJ6kXIdcwYPQmcgvHHeOozKtJ/KeirEFHuBGczpezSPza/pXHWFx126HlgZ+ji5clKt4lF1lDjr9vCP7Zl7cd/qma9KIfAROUFf6PJWZafQc+UDfsmOiXHaKcKg+QMur45wmBuDyHT53SOJT1z/8g//qGgB4+uxpefrkqZUC8GDCPpgbc125KZ3SEyBikSFOdKJgiMF6Zc8tvSCLawg56REKrJo1ziFVD4CQkR7+sLXCXypQeZ4SECNhKNYtjLQCJNMr4/mjeW2tuKESoKOntWUgl42FkjOP5WGR40soBbTQZvp4nmXAbJ5hHSGY1SpIBhv8FR/QIF8WSBjaH6h3A2BBkZynNNDivRgSIMsQ18xXPSjP26uq4KfwUx/qQscGkGOhAhxsseIZr5MyxIeHtDZpUC7oo/6MFCgPB89oJ5+KJTqIy75BLDrKg7c44vCM9k8Ah8Z0zlfAwJwxYJ1xDaz68/AN3tImyis7GH5TTi5SMZ9JXox6cuuXrV3xEn4PjUSe8BifNJIGIGUaAbqwTmO4CxgKqE/5WGTsTYYO2obdC3QInDNB3tne8JF8iZdTCz7sSGKTbZsjMBZJsIB9PJ9lSLSovnz08vjitOwd73tee3l52avUzN1SHw7+cdvz0oMXBdsdKq8vowNMvcGji3PJrwCYKQEWqDkc5/jgyNcLpctzhruFa5JO/an+yA9X2t9ebKjtZaNFPkZB/a4HI0kWTAHc/NRP8CRGSN7RUDu2dquHM7/RC9U9NK86GCbPxaH1QcQiXfwXBlJcg0T9F1GcFn1IncWlbrg8jKoaGYzJuJ2gSb5R/3bcdnx5//aTem2nyXRx7yf853jOQ+WlEUf7e9QrXfPxs5In6GSKkTlbDB6MSl6IiDM74sWdrj/63n93jXCiQOsbG1YiwBcrgYIReoCW3pp9gwg8iI3QpLPwSKi4wmyYY76rcBSC1XIEnvxYdOADhiurK961QHnUy8NhiEeopQSRvlbSSkxJyYxgBM73/HN4bVA3UoBnq6H0j/xgFENX5jSZ+LYFLzBtAanKTssnFF2irN8AOkBKPRNEGGoCnPCLVzs9jyqrlvLUnC3gx7ts5QlN5IkyA3YG9Do3mT0lV4Z90MaZCWnpe+pC8YjDnF12eNCCRYVLywOw411+6MDxv73+C/6oTsqTtmSkQV7QSXszFQC4wxPa1OClhHjKo81YDCAz4pOX9x7m0FvhgJenHJQWZ+EENO2hvwG20KoGhs8c9JxgGPPOtcMTjwBPxD3LcDlKl8BCW2AhInctPouX5AWfQ8ZqnoAoYaIHWaFtLGetbYbR/q0OF+uQzk5pAVzMgPRq5XJ6dVaOzo78ccznL1/40+tYsrHN7dTgyugQfkI//E45wlr3QuCp6NeVUY47aTpoAe8Z7ctZuwrzCFN1DJ1Q6aIVcKTD8fkLPjydRWU6a/GCOPV5Tml5HlyyRefNq86AbnskC5+icyPf5DN5MGcOT+Atvy3PXPXXcilkNV26jGuwRSd172j8OS6xMj7P23KaZfG4Fd/g15aDV9OHa5aPM53OK+jJ0ExHu3T6KDvkwwlxvhd94gXyD9/o0OAtjjZnYRWwZWTDFAO60fX/+S//i/jgo4SJBCjS0ydPyoaGi+QYUwqxyMJ76LaGVAjPaNDcaE8vzW/3mmNjJtTWqwQHYWVejV4AqxDl2tzcKM+fv/BRZpSJ0lEhN7iU4pUh/3WtJMyujPVVf25ACQGKTMVRJBatbJHoHmVCwQFh0gG2ADq0oIgwjDJgt60beehDcdNS4zfK4sN45KkvIIIwU08vVjh+LDqlkCCYeGiLuVUUnzlCLFCsCa4xN5xDZVzyAcAlBDAEFHk8CECjLLZIokdF8WgHA+fBoWiM7VfwCIWio2M11R2G6kKd6ZUB5Jy/pV5+pvxyDy/3lE19oSk6olBA4iZgRGcT3+eHH15wUjuTXpVyfHgLL+G/w+XgtUHD3I82BbTJg10N1DG+jVcX+BBq5scFdqQCYLEiqTs7GvjtnMQnyvC8OWArXtMOseFfQKw6ADwAqfftSq7Zd+uhda9kT3JHRlxpF8/tko/47W1d5KW8pe/O75JOrVv06I9DqD/99NPy6LPHnjbDojXYVsCl04QP1NGWkn7TiTOtgMXuOugZfPACmKxaFvx8RoM8Bw15f3K1kikfwQ6rsQIiPMY4gUD9y3OjzZrkjeoURsegR5V4ttPZ2hUvsHYxfqx/cqShTS2r8sHfkFv/rvFwtiJpV5VrC1R/fqo4XEmbcgQP0mVZOO7xGbfpnC9pKadxbfp0mUfmk7Rn/ji3hTzyiFyn5zcGAGlsKFBfeVwemepnyIb02rtZdJ8H/LPrJA0TMKTr3/s//81rhPrBgwfl3v17LuDZs2dldWXVgAI5HhYqHCKnJqfK3PycFX1fYMqWBxQurR/yAqBFZfTWeAkFig1RWMnDUiAEGQIYelPW6tqqh7kIGKyicjQ4n9nG8qPHpUHhD02WzIpeEitGCiFFQIFQSuigB6dzgAFY2AA4eccQH9qwvMIyBKS8Wg6wsVglJYHhbkh60dqg8ABlR1Apg04KIfR5o3puBW9ZVABseH5DI+nNVBESQxOlk2AyNaCC9ECdmO5RLE4ggm+khd+5Amq+1Lp5n7OUA15QBywrAHR3d9vKzbz5wvyirfijIym+QBiFwnpF0VDYtG6pP0ICjdBK25EXYZTH1AIdaU4xwDePiNQxv2QBbHVNbXpueiwHKK6uOHcAAhz4b2BASBFeKSsO3gEcpMeSp12j3pXPygu5GRkbKQPD6oTEZ95qRLD5oGV+LeJavIWLABh5ApBMIcA35JFpBu/tVVysQOZ9J/l0+cSUXwnmEHBAh21V3rerP+gKUI3pAY7a4+xe9gSb1+iAABB+ALAvvBi4Zv7BS3Qn3gRj/zAjH9RDckRHKz4j01hpyAD8QYmpC+nc0avN8iS2AFx4GW1JGQYGeUBOGVm2eFuu91plaECfVioOnuDJG7326WTomvTGgEvHJl6jp/xO2bXHMlbcBB1oTwCmngYvihcdoTfV1zJxqbfpIrQdns+acTqfZX54yknd5JrPm/kkbVyhO39nnMwDnuATaPG4SCc+VQOJdN69RLm1BrQlcuopBZUBDaSnjWg/8u/6i7/7r11j5bH96PadO14cQUFxzEE9fvzY6EwB2QuOSdkoFOE1KCHYCKQKQBi5UijnLRAPy4mN4RRK46Gwi7wmevu2nzN98ezFc5fHzgVOy6cBKcsWhzyrzqywkpYTxtgihEBAO720CHTlAtzrXJkUACBheI8iAD6uPPeyDAA1lLbVGFIDMxaBQpCqMhBGnWydiS9qJjMfIADQGepn4zUF0Wc7yJMeB8NpyPTQSxhfpqC+8AIekw+HpKxqKArd8IC6M8Jg1R1rGNoNSsrXZdoCi5Oz4MHePlvx6iS96kyc0dFxtcmU25ftTNBP+ZSR80zEh44EyVRm6kB4sz50Qig58oGcPNGIiLJISzulhZzAjac8p/V/oTAMjb0VTPcM7+kYlLnz8jmvDBdVJl/xHZsYKyPjo54/VaWZVCinlxp+y7OBPED42vOldPK0YcjJINkHz5FVWaOc5IgliDXLiwEzAO5knMGAUYHV26shJLLNfCryhIV5rCH9wcGRFxufPn2ijmbZ/DO9lV8oITqA4QG/OL+Cze8AKgtvjCLhE9YQbeb2lEfO+Itpq8uw3NUBnV2EXHtqRlfKQpb53h3DVgDYryufyOg51QiL2RtdkOn+XvFOBgCgy8gCnkMjHa2yFz9Cpnt7FHeAL20PeTSEjjEitYEkXiAvyBjtaZmTzw4z5R+HJW2LVnUw8ML4hnOsjF+vr6SvVxy04ppx8jnPkCc87cpveI0nTqZtukyb105HmkzHlXzxOOQfDw+NB5LL1OEwDhi1Vq/2BUOa+XX9lb/8r3sagQYH1JZuLZX333+/zM3NeyrhEw2J2G/JcxJnxUjDvA9gR8OhpDQehCBIWDVT01MueG9v36/x2nKSYsNt5oDvCtxRLOZx19bWyxMJ7kcffWRgpgyAZW52rjx8481ya+mWwRcavNAiq4PeGqBHsVgMAjTiqwUSSgmo5xAFSIASQ3w+5w2T+dQMgpRTJyikh0PwQT099F3LEzcaLSwlhnZmrplPwwKqIXReqCGtnwSD7cUvDwlRGCkseymhzzRJylWCrYUEbhQQq5F81X4GoVyQgkYEP6Z04qUFeJDTGR6+IwxKB50AFaMFFJ06DI/wVQbeNqv5q7442g9lxSprgiVKRR2smHUUkPOOeOoBv1mse/r0mV91JT2ChvUM0NJ5Q6utH2prfoYQ55wudQSkCKPjYc4xLW7y47tkAOmgQGBqbqZMTE+WAd33imdCS+9LvRRy8rovp6IBuLQ1oJTWh0c/WGGqE92qENkgmofXALz9XbKkewWQfkNrxNsXec1XWmU54vCRi1ONvC70+/yy7O3slWUBLefewgfagFEP/KNjjNGIaFR9OFQIHiNbHm1VjzzTmZyexbw79RQThJKyqLugXLzCKw7WFHu9E4BZ6faZCrJ6PTdswD0tF/JXRwLdY9XrTDIm+tkqhqwhGwYavMLguS19ga7YYTcgPo5pBDGhTm1qcsIdj0c1kju+IBI8jHyMHeItv50nvCYfBA75r95lOkrIQHr99/mw6uAnaXH5LIEUn3lTBzyO5+gjLtNmvPQZlmV15t0sw/yRLGX+hOk/ef9wGC7DwclYj4lpStrXnZyedf3N/93vCg+u3FiAAZu22Se5uLhkC4hFCnrQ5ZUVb/fBksUhRGxHQikRtM3NTQsUhfD6Js9R/LSEVE0DLQrNHAYNxnwccXCUwaLZo0ePPCwF0BBWDgjhsJSZqRnlWeeQ8LSl6PawTkIHGHoProSSZ8Sht0EQACSCDG6ixQep1PmpGOpyuHYsjLG4gqIDBFhA3tqihoFHTe/GopgQM1rPvbmfi6ZY1GoPRwj3vYFXws0z0UMaQNWdWQVvwJBFxSlZhoA4Q1UsVcpi2iCVmDk1eEuFGZrzm3CGMeYPNOH1505QPS9nB9AJxRcb+LCiLGKFQSsyAI2AI4pF20ErnRjA5xcX1E7wknwBSl7hZpsL5wkgH1hv5AtdHgmZvwIfdeQM5cmTtPA456I9113b09+qk2c6yXxSWYBnn+RwXPK2eOdWmV2cE/AOly6NKK5Ufb7ueya0wNoFkAE8gAig9jGP5gP4Va0eYF+/AQXPLYIy7HzBwhPaGZg0BHf7qn0AWy+cEVdA2008XXmrzZ9El7WLhY9DuZAn2ogMPB2AR2FFC8/ZjtUlKxKZh18GS3k6CDoMf4Jb9e0dFL9kCAC+gDCAe656MrVAfQHdluUrftlSpfOQHl8e49VRHRyXw10ZObLEZfx7LrfHFqzAfhD5UcbIrSx9jqE8k1WMvgyr7DHxmBdt2DrHG4roIKBLp05bwVMcvIzbeqMH8C5cgJq9eE956JnLbcVqhoWjzVLX0tF26Y0DchkHuSUN4TzvdDzDETfkIX7jMk36MJ7qWo7ikXcaFxgFUISOIWfgRmBHTP8xNQju5DMAl/UH1/tv/dt/WTIUryeiVNQfheXg6ocP3ypvv/22CXj82Wfl6bNnBrdcyfdRjFIohjJYXygr4ImSUZWcf8USo5FQeqxbwANFY1hG2ZTHK4phXW1bqVvCq7KZHwVI6DGwQm3BqQI0kC1W9e4AYgKKwUK0QSPpYRhC6a03uiJM0Em5XpWWYnhOV+EGnboQgfAG4LYbGuFJ8LS4XMdezUtZEGzfgW7AljAqT53duG5kGtbVcjnQbR75gQIdP1bSoclb4gRWY2N0DMOqG9MlWKLsIgglJxmjC+rh/ZTUGZBU/tBOo7d6WCktJdDpsR8QMAJSsDpVtDsqhIjtegwfyScANQ78ZoQDTxLsUXrmlXlGZ4v3K9riHaCMrFBp2sqHxwBAKilHCOTNlXIAYs8Hqk3hqf9UOejnUPBh8WBqZtojr5m52dInwOLoQazeg2MN0VWmOOwXS+A5+x6xFKlXe/iMsgUQkL/UyQAstcHWFZqJOvHsUu1oC94WX7QnGhYArZQCWk4Vs4UrkHLnaq97eOhGDllK65o2hc+8Y98vIIMIdICOisPbOeWLThD+ewFVYIjlbk/7qe3ZBQGhbiv9D/iSN3uTKYuOBVoABvSK9kHHmE5iS+bx3nE5PVBnqXr19lOO9IgRHavtyLF4BljT2fR1q9NQp8/8LdN2AO7S/EKZnY5XuyknZLrKN1TBYP/zL9cRMwd2wP+YshP/dA/fHR3k0jVBOEG0lS+RqmuCYsbDEQd96wTSjMMVn+HNOFzzefosA4/LvJFpOjXStL+QLZmlXeTcocIX8lZ9SI/s8xyZ6Pq3/tK/rmdReBILcBEB0AIkUXiAK03jKEgZqCBQnKGNlUuFxZxtEIfHkQaPIw5Kzk4FhsakI682oEoQVT6LbwgIDtBBWfMVVMB8aHjEliCKvr4hi0qCi7DzBhKvxjL/zD5fmEcZdAQsZDDPzPwTc5YMK5nHRelhBvlBH7ThXaczFh40WpWww1iEjE6pudcTBbw+Fw+lfBYeeYSHzgE+0giMCLhSV0AP5cC6pPFcf8V140o+UBR/QUF1wgp/8803yoMH99Vpjfg5UyZ8635zc0u8v4jpB3cwgPKoeB0LdpQBOOJxVi62kil/7wFVPXjhhEUjhARlYG5zlldTZ2YN3Dj4w4gEMCUvW6sCdgCJNqTz5DnenajypY3pPLkiBwZ81RP+kgf3dIgpXzl1MTs9V6YnZyykTIOQlo4CS8xfNhAP3IkqDHWBf/EZkwPPzdMJ0Yl5+kDtoxaBZWic/oWS667+0V6Sd9Ud2fHUjtqVtoVGaE0FIg7Wr9tWKbtl+YrJnl6g8wAofQat4uNT9lN5kQNopl72khtkHT64PZBRyUMuhCGn3samvxgtjrhtWSD0tIz1SdaUBI528HqE+HVyoSuvEHcJ6HvFg34ZK6MxL8yWy+VnL8vu+ma5UAd6zZQI87uIh6o21K+RCHOzGulIGn0OcH+3jCfpFIuItzXCnJdc+AvF8Fd66oT2XKAWFvEn3sAseigcjYAXLwLUBLbin0cViiIutUAYfkWc4J2T677p8nnTQ090ehXwGvHSNe8zDi7vX3clndtR7ZV58izLgx8tnvBc/M40+qUw/fuL/+t/Vc9D6Gh0WzJqcBJMTk15OoHdB36jSEPbayVi2oBGNvCqcJQrdiWcGmBy5ZcN3oCmrTeET3QAQqRJgrGQ8vQiH9ALUCgur2ViJQEOfsdewgadKAGVC1fNdaVxoyg/0iLsrE7Ts3v7VvCrxawQeA5UiT3DLJgBtu4QFBkFBiR8QLCsYZSP8Cyf+Ag4soRV0N/LaVRSBHspgwSW10OJT8fjupq8aCAYT4cBPxkyXmgYDB1YhAdHAg0sw6q43iR9sG8AYYSwuDjvUYf5pLyhk9ECbUAnSTjxeF2W076w0De3pVwCA47wG5FHJeCPAVFK5030Sk9ZdJ7ecTIL2GqoLrrpQJku4GUVrOUhWdlYqYDcphSXHSWwmHwBPJSauMgI+dFevBGF0DGPvyjrlMUzT4lIccmLjnRYcjAzNVsmJibFpy4N0en0Ary9EKt2oM6W1SrkHlKLbtoD+aWd4DPt685Rv+Ej3geMA44AqvgBSLJghbXrdsHp6nZTPQFYQNTAqzQGXvy5aFDHSqU9VSW5yn3dvkrGbM20wqvSiS7SUFR4ACnoRS4RDDoY6oseejsYdBNZeSii4zY9Hbe/iSY+8ppz78hAuRroKlvn+2XtdLuc9lyVkQmNQNXu1OnsQLxU53pyIHnbE3/Xdsru841yti2dR61k64yoU+OM36nRcVu3A5LlMRYQJReTY+N+CUdEmV0iocq2ya9ecq4rHku8Gc4Vuu0UQc0ZIwZ3YVGnTtdqm4bL+rf4WsNwzfjN/JrxMk4z7uvCwBRctGe7vHyWYJvpeN6Kq3bLenX9hd/5ho9YBGgQTgQQJSLhJEMHKcb84oJf+8RSROixqBBsFGZCQEiGgKuFXsKBoDA08pmPysvDWRVMGd5dIIDJ8rBmUTqsswzDeWsLACJ6qBsEJ/EoDL0/ioAlhkUEaJEWurGusPyYG6b+CHKAbN1ZIAsFIXbHomEW8zAMYaGB51Zig6qshKO2FUt66uGdAxJAA0WfBFy9P3N8vOk22B/zk1gulEFetsw0dEQJQ8lljep3fmOMOAYTFEt89XBQhDPlgeXI231ra6vuyOY1hGau3It7Gm5Cl5VISgroAtZ0JnPEU/sATmy74sulWDe9GmajoNx72KY/rAuG4X4jTW04LoVi2IgCX1zGkYhMFwCgTMVYO9QOadWRB1MZnovUIywywA958JYs1YPhNqMA1gQYeWCF+y02AUUM8Rlqs7gEkA9aCZlDzP2pdHq0N7yyF6/SogxgUjmAsZ4h+KliyKk7aMXFeYhfdSnnUpFZDILo4Jg6YoisSAiP4qfiML9NXanLxRnGA3Pl8cwAK/ota1ixuraeySdBZOktf/YCdFWUPInvttTvqGMurOKjs7D1rA4y60NcyoRfdIAcajM0MVq6h/vKQddZ2b5Qx30tvnUxamFXQn8ZQdfqImC3RmTbKxvlyYeflpWnL8o+00SydgcVb25ytkyPT8rKVaclORlTu8xNxwHpMWfLiCFHDWaTvQN041GF7q+76U7iD5n2H0zQP/NLusPVX6dWGC5Bi2vTpzNwycPXvO8M63Q3heGaZaVrhjV9qy2rI8xtWH26jNekx/5f+Zf/qWsamj2MDE9w3g+oxkSZGZ6y7Yh3vRnqcdAC78Yz7JmR9bMgICYOAiaSJPTnPmE+rREEBxDF2sv5R8qBCAQKIhF4BJwhRAKaiVSdUSKfOiUB8xYoWW1UkukDQBXHkMpzsBpqUhdbe7KooUFRVVGU+VXGALiptETKfYakJ4w8mDve3WEPJa/EqtN3PYY8h8Up/nmeKpbFxZnyksWDhJmxiKLyxbt3U330QGUDBtGBML/oeTzVOeeQYysb3/mKOjCnh2XKij8KF2Ap4ZTykI7hJSv+WMpYwMydAxooBMNPeDLAiwBKQ7nQ09evjkXlMHVDvaGVjvH5i2cGXDq/CSkaAAJgnpzGHln4AF/OzpmPpQNSB4pVZbrZysRbb5w1O2Ze0f50tvAZhQJMATM6BhxlQwPAA5DAt/h4I6+K0w5toKFN+A14Bhi1PbIKoDseFqjCkCfA1BaqeR5tQVvjrfhVFhy//kbNUEsrCh5ZVD19VQdFPdify1ynnlrm67/I2zodit1SMnn9xz/Fi2etNNxCD2WTnt9E4bm8QRngpX5q1zBqmGJoj/DQL0/xif/9I4OlZ7i/XA+J1wPd5bz7shydH5eLa86nHivz03O2UPlKxaAMhdUXy+X7//h75eMff1hWnr0se5s7BmHiALactsa0AqPP+VmmeKbUZkynIevRqblG+o/6ZQA18VeoFYc/d2zJ75RD5csbfegPyRS15Vq86Lg2eeo2AScaYfibXGd4Z7645j2u83dn/tlmzbbDJU3NK67rb//et65R7uERWWQCQ+6V1tbJ0cmRLJ4DZcThNCMCjJ6yvLpcHj3+VGC3r7DRGA7SyFJqLC8UVBEtvFhT0DakoTUby2OOLk4hwppi2oFhLMNQhtEQjUVIDwx4YGnSg/K6IvG9x1cCQ8UAFmjIaQDCWEjBwmXYFtMiMZ91dhaKiLfVQsVhAn+6AnheVPN8Zx9cNKhwcAsb9Xe2d7zQQFoAYmqCTfATPkt1VPQM9nNATK+tWwDBc20q3x0HgCVwYc4YoPG2NZWBwGVnlLsjAFp4iAJTP6xzphRSgAE95pK9xQfAUhg8XVhYaFmxdJQANeBI3sxx08lxzU4MUA+wBeCDx2y3+8mHP/YXBXoEJtDjjkdtCK0GHPac0h58KRYLUPcSv3imTgAQJ93U5LSvCm7tBrDFq3bgpQvm2Gk3wJr2Jg/+AbzMpbOPG95ZMcVPA2cFWwOqgCcV13mTWI57eEA4VrcBQS6F3XPYdWhOfoAr8gmwM/3izk7enbfocjryJD8AT3nimMNkQRJ+utOuzwPURXOlQxc7yqCCXJE6bkJpHWBdybTUwelqWkeQB4DjWZRl8EKWQSjFdX7qgK/VIQgdS/eI9HFMNA71l64+tY3af0qjlYXZecstoy/OW3j6+En57h99p/z4gx+XF49flJ31bbfV7MxkmZ2eKpysNjwQujGtUSxpsfB9/q7ooVxT6Dpx5QcSHJWgLuafPLKQnSVyhHz1SdfpvKhjeFzk5bu8kcv7Joilz2dtHrYY+FPd6+JlOHnbuKn5Z3iznPTpiHuj//d//29c26LsY3VSQ2M1AotPCBxWCVuOEMYpWbajYjQAzEn2+QqaeGYedfdm5SEsDj6JoXGssPYxfJGAMveKdUhchmP00H4FUUNdlJf0DNG9ui7P/BA9LQXRQCgeeWfvnlfyY8sZ+UM7laNRmfNjrym/AWvyZkjMkJuN6mKBQYdn7L1l7hjrGVAk3vrahj/zw9amjfUNL5oBzkwhMOQdZj+meMZ0AmDBsxgehcUKb5gDZ04bWpmfBNjp1Hhm3lVhAeCJt38QOwWoJ0obljFWMQovkFDD2spSWQgvcXHMxzIPDJ9TQFLQcXngDTTQ4dFx0FGQH5/6/uGPfliePX9mPvPpFQCIcqGVUQUHdnNvK0se8gFg5AdL21MT9Y8OhflZPPVjlMA2KSxYXkCAF3S0LEB63l6dBvxieogRCwAE4FEPOkT+oDPr0+lpa3iDLFgu4J+upCNf6LFXZxYWvdpK4dCe+WYe3JvHopsRApZ78o0wOndoB7BdY+irXj/rFe7UeznyC6975Fg3Bkx5Rj2UQ960NzREZxLxcZk/cfCvuBrnWkVd8dqwwO746rycXJ8LbGUczPLJKzpA9g4P2Prf2dwuK8sr/hTSo08flZWXq+XsQKM8YejQ8GC5tbRQ5pQu9hp3x2hHbcRIjjaBMGqGrnsEYNq4RtXxTRd1j7Zq8aF6nFI6r6xj8+rnjevrPC7b8XWOsjtdpm064hFOXZEbaCGM/NNHPdr5vS7vzL/r//L3/h1Hcc+qOyxUrDW2qGBxcjycYpdJKc2YFJl7JvH5CJ1XzAWUgC55eAVeggxxEIOFheDzLInGikNoDQb6I57n46R8BhYx3JamAJnPfLAIxUbtU1mWuWCFles5Mil3Vpy8UVisItIyrFLtBaq8hnpgK4S5SFb9mXvcxmo8jAN3IBBhB9yZIlicj2/4o4wcDsIbbc+fPbdg8mYXtAD6ACrzZYAtoBvzjQJdLHzVA7pQSNOougGM8ANhAJgYenMlDJBh2oPOzEArMEMp+XODCczgWfIRwOaac7pMMzClMD835y8deE5XbUjd2NOLNXStzg2rBcVhuM60EMBMO3AS28cff+zXbqHHlp1oS6AiXrQbFmdYYTjqiaNurq/qxhXhxLpljpb0OOrT6jhED/UEdHEpD2GxVZ4pPvnlvlusUmgzIIqf1A2gak/FsCgWUyYtAKgKjAsLknShJIRDpzvImofpUBgpUrlMAx4512+eQWvN1i5+k05/1JGHjhiRaEe3BUBb6+aryrBrZpYO3jofcuV3vXY6sqgP2CQhSsuBRkH7kiVZUpKHWCAjCmcqIP8YEGsrfK591wYJX/9F17ABxhSXry173l48oS6MMtENj/4Ig/fKzx1hpSt9/AdR4nGtnnnuMD1WfCJR9QAs8gC0aSs6k5pn9S1H8sbPfNa6kqfv6v++xP3NjvzrXUdeOO4tH5UH0IocRGcZYNvpssybnnX97f/H/0FpY84M0GTLAooFmGFx7mvYynOG5x6iK5xsWKH2cNUgGZYWBHFvBvqPEiAYH+CY1goCyXOUzkM7KZEVQY7n9MB4NpXz1g6et3awhh0HhZBPS5d76AZA7GsdWNA5PorPfKcSmlkq18Luq/IQDfT4AwIGhku8Jw9YAKQMXzmPd2VltewKbFlIwOoF+AEHQNfWrUAMq5pyqL3pFl+xBpkiwB0exgo7jRXTLoAtw9uYFgAwsKppZDx5GUSwMkV7CoCBT/nSIS6vLHsOGxBlK5UtW41U2KIHv5lfNAxohNAtwca6x6pNQKV+gO3jR489jUDdPHVQeeqOTx0JAI4V6nRqP9qWRnQnUofnOGg1D6pQArbwEh4grIAsZeLMJ9WfML+aq+e0C1aQ5Yf/JE/xA8dN5QP8MI9iLhV+UK49dYY++VDoVgavuABk5VPzTJdpAhjD08kTo91GGAsRx/F172tkwP/Bow7Hk3zMDTJ0Ln7YylX8Vh3kkeEA8UwHT8N7jplr9c5OEfXUZzfwAgQJLZMCDByyzsKj97vvcfZxbDFkWueAFzSOGX31lVlZwrzIwCiPjp2RH9NRyALtD4jSzVI9V5Hy+WeaQqf0n8N4jGvKr9vGTyKDFv9rHP7413LOvpbBf3LNOJkmy3C4o0XsiJaR+RdxIh1hTt1K+0p+yLqc5QC8SKDF87zG5R/O7ZGygE96/0//d1m2CgBoY1pADKJAOSK5UblXEFcV4zA78qcnkrDjCc18eIaS0chWzKREjvLSUQErmITNQqs/CPcp/lgpatLuS4G52s6QofKoSFoaMdxi7gpaaMgQ1rBS5KV0pAEIQskvPEcEWDFv5Z0MAhD2mu5sbXt+mPIZPjHPPDM9IwEbduW9X1eCubsde0qxjrlinVEWVpUbi3qJINMnOhEsgAAWYJnh4Se8aSoWCoxV7LlDW8gxDw4f4S9tQ6cUSqnsVFcsYIO+yiEe6Rxe51rFEa8m93QJIDTk79XVx/CpPOoEWHjfLgufz555OoGXF5j6gA/M4zP8BGjjnIqYDqIsykkBhL/R8cScMApFPemMcfDYnZ/4yxQU9YAGd95K5/a0D7ohzkCo9rN1jVeZ+JYFWnmNPCXgWRDkrACN5zh4aBBG2eX9lCTUoUFDKy85eBDGAmkAca4Klce5/jf4VnpHi7hBj3yDNhzxOTCdtuBZlNH2xIzckKuoj/Wy0+s5VxKQjnxARS9EK5xOgk4WntNWtA2j013J8JZkemVlvaxvbonv3WV2bqrMzk67807AzXbnKEfoj47KxbX46LaULDCaUoUcHvFUF/ivst35Q5tSWuMh3Pk4p1dc1i3vw0UCs1D/+Y/rK94R7TJVBLmg16RJT7bQF9FdN5Vt+QBrKpDizOcqi3gcz2L0V9ulxu3663/3r+o+hJXMUBpeGySMzeO8ucTbXTSWXxWUFcLiDM95PZJeU9kZYAnj+DkKtyK5sbEkQxkpA4uY3xDG8/R2lQ6uzBPZa1zUI2TCK6YrjiVETwzIkRaA4dqsA/So+tEja4jPc4cDACdYURcGkXt37vqb/5whur25baBhaAUoMNReWlg04LIghnXnbVKyJrcklC84nV8AxadmYGwym+pQf4ASKwCQx3qANnZ9MMz3omJfv4GJVXwWrOAjC3HUC8WwhSqQbtULIKpgBK9xlEMekU+8pYVQ+x16WZtMTxwfHpfLM3Uy6q76WUmnY5AXpeY1oxosHeakt7a3Wm/4IVQGV9EX7QnwRXkoHZJoC1SkxEgjLL1YPAuLFmCE50x3sLiHRQvlIXN12xgdH4BeFwixVHHXCKzyT0FOWcGTDn5FPhWo9NvxmnFRmmiWGpc0kjG1I7+TjzgbDgCpywNQatJ2FNPj0ZTaoZm2ed925EO+mZH/U1xfWmlcrvjLAjSO8KhT27tD8FNnGDxw/YLepnO+8KN2gt636xFWn2WY6SU+3USOyBpTgftqbxYvWXTGCGCOl/3OtDuOK+0UbYosSCeTDv5UpsEWvhpo1G4K4yk0Im90mO44lQf50Ql4u52uorpVj+QL16ZPF+0T3uU3fv8srhn/T/JZdmd7pKMe+GaaZrwm7V3/5n8ksNXNK4GqgLDNCg5DUCLmQAEAFJMVb8CXMFa5uQegiY+DAeRkK1nOyi0mwwoan3iUxW8rhoh1GhEX82ICcgkeCzrefyfLlmELezLZLkJ6wAAhonI0XrOSrjRdrtKwAm5rVnkxBHLPjgLqmTsBgS6qzSlHbOTn2eb6uvyGy/RcLD06QiJhBYA5s0AV8ElXP/rRj2wNMvQ2kNMR6Y+544cPH/qcCehhThXLGPDCSsQR3yvcKsjKLZpTeABVnlNX16d6t5P+chqENN7HKwVimIcVwr1HGuJjLDgdeb52uF/A2Tfoe7ZxAezwkDieX69TASkkNJB5JUcYIE+50BRxIl724IAn9aEzBlSJg4OW3Png+qsd3GaqqxK26spbbwgui7WkoWzqTGNRhmlwh9OCHcchTfINBy3QiCctnTbgECnCtX/VNPrzP+rNLy4E2BEnw4nJta1w0S41RiSMeA4kNnEIre2IxBFQPfGS59QjOq6Ig5bwrNNHaeTFhbrL81dJZbcAo0XaIXgWnRxpUCmoYtcE8spnuJWrOzwvVErP0V136k4TOs1uE0ZfaXlHTZyZvOinA4I26k0a/fWqHW3J0k5OE9FxRHNS31d+ddybXx2+Gd7pOvPBNdNCd/pmHq9Ll9e8T0cc2qF5bbqb8u36S//hX84SfKGRDYwSThQHJYBDPinKYHvhsxACbMOiImVuBULxSa8inB6hRBn81glhAjcUGgIgh0qjiIAh4ACYQzwN1bJu+SUJ4Z7tVaSPHQyswjNfHD2LK6V/7nUVBuGhdLGljHNxAdw4nnHM5R/s7XsrVcx3jqmkLi+IEc7we2RY4CUL1EACMCtvfjMMfvnihec52TbFyew+yEW0AyS89fbw4Zvl/v175pF3Zig9Dlqhi3oYEEQI4MIogaE61h3WU35GBWXJBqWKtCN5wDvqCc8pMzs/wolLeX7z60DDdgEpUwh98h72+yyH9oKTlbHyz4yR47fB1SAagMiVvdTwg7JzaNkJeNAbvFe+gDHtVOklPh1XTKNkGurGyEe0KC1B8Jo06UyPnuH1I2iVkypYXvlL2nGuT9xIbjJyROB/d+SmLBzxIxrXDO10hJMm5Nf5RZY1bebT9hEWKYnvP65OG3ILX6kX+gePwrJuP8/2J5OapUEzfquc2uH5wJzkj8PgV30eyXxVbgZUnx6mjpa8WEgbn5ywLBLmTlPtjAMoc0or2zqmBwBcE0Gju5wsCF1iyiHj8WcaAWbiU0c9p66mjn88r/fplJT/6z084V/8fsURXssJR1ntNAC+6UZWfE+8iGt6WtdIhyNtpEk5xfGcNmnLo+muiUyDfeRHMNeu3/0P/qJjEEBWABegSuaAFCCKAwhoBKYBGHrkHBDhOBeoPxMlT34oJMz3wph6NwpEwW3N6Tlx81MvABhCQt4IHkJDJvE6rBpYTeetYlhfApFUfOhAUKiYmakbW0Qoqq8wKoUjgN2r5OrB2coUK6thAfJ6MJ8ewaKlc/BLFCySCYgRMOrDSu6awJVpBCxDFrZ4L5+XCfZZTFQd0sqcqYsMLJ6RHgfdeOLhWg0oeukQAEsEWiSEVaIyPQemqxtecRB8LwaZz2HFMRSz5WkfQo8weN5Y/HIe5xIM8TBOsApBIW3z6rTwVB6X17agVcHRbzpVhpbUN68GUmRFtJEndWUaJXdbNOtOvEgbnjQMK0O+QskpNgS37e0sHtBZwURXnGI4jttbHodcuR61LnatW9LG1WG+tB6+xsVzgx2u0tQijTxqef5znvwU2Oia8bI+tBWdTPCeB9XydXo5B/qBgkOOVTl+2rndbMGGQUBHLQ6EcUIkJc12zPMiCARsMW4AVpVchkd5nXvUssiRjwbhyteYPlJnrvZC9uCt5dB65lKCxHZlHRZgXOviPiDkjqvrQseifKIq+j9u7Lg11WRJ+vj1OWc+8se10oOLtDVNxtHz5Lvj1fBwye96p3/OT/ThSdNyPKYuqpRpqx6X+dtlXnJdf+k/+Cu+y8q0wTbAhcaL8AAuBINGJcxMSiLIm8LFSEA6C6ZCKCWASRQv8EgwSAO4AH7MWTK8Ryk8nyqLDpB3PKWJN0wkAHrGe/yAdVaIchAU/RBAinblGaTUMIE4C1f8RtGhnejE42SrWxwlqSE/ZzFwCDRvq/WLXhbF2OaCFcw9HQKOhaRPP/nU5/MCMHnQeq7ougOowoSjkbA4vYqrfL3zoM55p4VgZSGNQQO+hvXst8kUJyzb2B3Q2xtvySHkOICJU8qwqm3te2+zLHArZcwnYV1QZzaxuz1t/VQllYcn6Ttpd3raT0qWnt/45D/xEjjTE8YzeA7IMl+bPOI35ZA36bCOh4fb52Iwego6wto2T2p7ky+e+3TExSui64nL+HmfLusWcbkn/whqpv9pDtkPCKrRa1n2Gaa8IrugP7INsK0/gi79C51idKF6KK69wswD86GmVnz0k8VY80H3mR6Apf3cmSkf2r6vR+0A4EJHBYU8KYwakD96dnoeI0Re+WWNhvogR+eEK/9oJxbXom0tf2xFrDRwdd1rvVw/aNY/jyjkLdsNmXOdSMM+7Zo+jKNoY/OmOvOv4Z1/fexySUsaAmu446WrSXB+TLSarunTtcqRy2dBE7L3+Xht79BGfro6JFzX//b3/xrR3LP6Y4XKEHAic4OtGoOMWPgCgKPniMQhEGSeRCmQiqkHJw550CNiGQ6yIV6BHAbCfBKMRWgAFRZGmJJgct1gK+s1LNgAR8oApFBUFJbGSksq6Ih9nfwGBKA3F+z8horKQQjzwBYa3pYrUwoCS0DXh8coPQtlACmHqbACu7SwpGcjsmj3vfsAKy0VwFZjrQv0IISUA51JK/HhDYACbdBKGtKnMztFEyB5BH36Y78si3e8Co3lzOu0LNrBF1suypM6m+nKKtoCheOFA13VIeU0kPcwo4AqxvOX8L7uSGh68sNn3nnNZzfFS5+uGYanntQLPuT8ML7ViSsfW01qf8A286dSaaW3lLORf5afVzvFCaWugKLfPIPvkWfIiuORX/Xtlmi7NnA0ngernbdpIkwyHTSJJ27JAFRSOSX/lAcWECDKb5vEXCvdnh+lzeQTbCkjw0jvuujPOyIku/DM2/uoP2WSNTKk9udK+8YB+zGiyjKQB9rjki9bSN85+wLrlnrE13dHXB9e00b3aRP2g2MU9TFCbbQ/Pqzb9gJRuKBXhYau+Eq9gv+2BvkBD6Ae3mV+VcZezS/SJR/SNenI+J1x0mV48xnxMy3XpmvKHC7jxCi5TVcz34yftHS6rr/yt9mNEHM3trgUmD1nCG0M5/hNeFgwgHGXlBgrjXnImCqI/Y4SBMVzI+g3w3Rv/O8fVHt2eYP6pcpCmBEEGs9DZ+VJeRyEQZ4GMv2GZMqlIgAY24ZQQoARq5UIMCatQehDDdI6ouPg0yYoO6vs5AEw0aDQCX3k5TfWsGBZxBFwUi5TBU+fcF7Ajnt1phSIn7xhUYytYACZFxBVFkDIVizPh6qegJ4bofKee+hKwec3b6PRIRHH0yiqHzSwGEd5WCMAKI3jbGoeMaWD5UgHVefX9Az6mN6BHlsfJELZREuOKkKoQ2nNI5VDWZ5z17OWxaLEKAOyo7tKgO9aVgjVQzGpT4xqwu7jWT6Pjju2qeX8NUoX8WQ5wVfJi/mjipLONOrqwgnPOigv2pC4WZcEAdMcRCqXACgLvjzxbeGR1soeeejOrlYt0jiQOEQjTr3Xn1/H9Z0C4I9TylcQjTpEOdDs9iZMV54ZdeKfkxhYDYDoGgRQZ/IJGlw+aXiq+oXCy/PWpnjGn+6cIMHabSZdtLVIfsqHjjim6eiwAWXAXO2gcmnLYY0weW0fdtGx84wtkIAwYBtsrDytcgEOpEVqPhAJWt2nUXfo56rfvqcWUZf2fcpjbcN6Tef6N3w64tC2ndf0TXdTHpkmfabhOW2V7cUVR5ykrRm36dPdREPXv/F7f024wRaMOOAClxXHkQFJSEgY85j+YKMK9Gq2rBQisODBUINrgi3pYJmfySszg4ItLSkNjUJDcbAFys5zDuDOSlImFg/nMtDDsmqKlce8XtIE4BiIKIfyJRR6UJuzdhwqAyDA0kyrykJQmUg+0Afos4jG4hngyud8+OwJC2ZYhN4rqrjZEPDLlqbuKYM/WyNSHOjPRuQeoHE8whSXuqJkOPLFMsZ5K4w8DrpIS8cR6aNBXXf9Iej8Rdzo3LzoBO/lYQLp6ET5wQsbdJTk27KyqjNwUgely/ZHkZv7UvGkTdcCP9WZMtxJ6h4aceRJelzyzJa2fABL1NFAL7qoFUCcowFOdMsRQ/KdZ3h4j08+kwedJp1WDnfpRHAxRG9biAG2Ffgarlk37vy4xsMbOB2odiGu/rVy0A2PDHZK4+G6yvTwnt/1yjOXCw1KhgQQBxnmGe1GXZBby26D5y66OofR/iYjnoPc5Oo8uSe+2pT8aEvyR7auZM1a9kVjlzx1pBxOosPz7PiIvdBn7vTZIhlvRVJegC2Oa8gN4RBiYoIXZF95EXXmN48iNfHxmTblK73zIyslusnjMo/0nXng02W65H8zjeVLV3434+HdbvKENeN2xm96XObfdF1/7ff/usE2LBOmEQRwFtSYk0vuIRAwhqE3i0sUFodsHzoGjWLQkGUI4BHGwgxTBt5RIE8eMUXA1iCeheXK4hmWiSh1xWgs8ocG5i05pZ+9gacXbMI+isNWqlIa8MhLaT3frDT2Al4YE3sXQ1EBWaxNrCsUnnKyrvxmCgN6Ym9ufAE4TwfzCr6Ez1+w3d72Kj80GgxUhle2pUDUCz6K7dHxKG+UzB2MrvCUumKFM7VA+YRBP+W4PqIlG40wLFd/oBLeyLlcW8MxlYKH53jX2fnRpvG2lqdOlF8evs7zHKITnmWlS0HKa/qmS3oTOA0W8s38Mh2/KSvkrA185A+9AC2LLzCfg3c4d4DnWOetzkP5kA7+ZJ3wBg/FJZ8cDeTnz5kaQiZaYFs7K3vd66ZFJ2WbXv1FaMQBeGh7aAdAncT1UifqWI5Z80QEVEfiqrxY3AxlxScPiBN0QEJ0fLQHmbH4xP51v/bOFJjqH5ZpLUtp6XTjV16ggGfy5ncp5yqHRVPS+ntn4iVpoQeLFpClptRCeCkdVOdGucirdORwPxaLAV8+kQRv2cZFXHjkQuTgWcpJPJQnZ9ep6o5oMX2kw5NGHr1BF7J9cc47bu1a7dXw8UC+Ec9tR77KK33oAnm38zEtNY9mvLbetGUV2jvllfbIdBm/0zdpy3rhuv763/mbxGgxhcwAVBSYDEmMEoWycw4rh8mMOpO9nV1vVic7H1SiZ7mYxDCMoQhzoDwHbAGjOI1JgmWBUYXxeibSQ7ArcNo6RtkAzX4BZg9vRYkO5YeFytAey9NDUoZCVFKNjXKiuCy6IbAEUy84bgapPEAIj5LHd9YGXY91PsWtzoAtYFMTk05P40OfQVH5b29uxXfSFBcesPBlwOuRYkh4EGYAyHOkKg+uU5bP+lU4oIsSj8lamF9Y8Bs6NCjTGwlcrUaTY1ie4eRHWXRofhFCVlyUEXVMjyMcn4KEotGGgJVih0Vin4ITwtOQDdNAuU2fwpflpDAlzU2fjvukLe9xtpqlwMgcnaOtcTnyx8I3oErhzbcGb0jP7+yY8IQBKLQH847+Kqx8dmjBg0hr2vSvUVXXI/jQrg9xkVXalPtL5Feemr3qqa+ugC3xAES1m8G28io9+bp8pwPuKC+BIuTX0zmS/1Bsyb6imB7Skg8FRRa1EpVmXQFb4gG2nIesDDzFxTQAeTCN5xO7FNu6p2uvkgO2/f3SHZWLUXHAwUniPVMLk5LRYfGRlxhgj19gqAQAmuab+Bu0Rp14Dq+QF9cd/jhFGxQBWtZOuMe9wpt6xTXDfxbXyt/8+3ybZl48y3idYAvd3oZY255w4jhPdzqRL+HNfPGdLsvv+rf+zt/wUxqIIIAKIEBI6XHIBKHGisWiQHCZu4R7fl11a9uNhoB73lMAQMMCqlgo9I4GKxEJGPmtE/0mbyubfwNpUjJVEKuTMl0xhi4wAaNXz68V6UKCxrztxsZ62VLZ0IQSuKKKw3kA2SFAq4FOAkaZgCtDS+6Ja5A75hBydSIslkmosPwQEmhAGLAg3RjZaJVx1O05b5A9eeIdEqPDoz7Nnjlrx4BY/UM5PK+qcuDhxsaG31LjVeC3Hj4siwJcwIJnOHdWop8GpU7Uz4eC6zmKi3BQL9LTKWAhRzlMNwDmAiWsJAVCL7Sn0NFmWFAAr+5cR9fV28AEDFdVMWzJiUMWHHmq4nYKHnjesPLBgoYHlJxfXG8WvKqsNa1bXf8yFlYd7Ub96Xx4WQR+sYfZ36VTGYxwPHJSHqSjDQFlOjOKo66MNpBHwJYXUGY4sU75UhhnENAmUS1knvpAV3Y6QZsqYh5QZlrGAaCAmDpU+FYJJw9X1XVWOl3ZuuZpFv+G3zUyclGvyR6288U+9ugURE7QQQTSiqcsZgGSBkr9jnZAN9SJSOaulMc1YKff2Kxe8BZviAc/rJMKQx8BU1u3qgDTAhhCWK2D0g/09JIRpGTuQjxlCmGGY1SVh9sYABdN1IK84ZlplqeDyA4zZCt45V0Wug95cOUcj/UCdyy6txw5jrO3CzkNXFICXUlL8sjHv+2JRRj8j3CDaB80Iath4UYZGGYUgDzHc+u3aKE+PDLd9RjRGJmQN7IlTHKe0QkqB4XSvrSPykYmLBTyphFX6Zbr+ou/91fVGbaZhkUJw+lxoocF6ZhLDSA8Y/juuVp53poSELOoNDkx7uPXPHQWIaRnLhYFZTqBeOQT87d1igLi1HhpcQUQiCqYAqN1b8sHwJOwwBQaCQDi1UKsW6YxeI+fBgVIEVrACIWkTlYMCR33XkDTswQgGt3Wgv48BSF6KSeGXRGH+qNozPVyiAzTF0wT8CUKvp4AIPCV1eGBkTI6NOrOBsHE+mTYjqVC3aETkM2dDrDfh5DLM23hswcE+GmJUXkreBVaBAWWmZ/6DfjylQm+wsoJZQALcQBurtSXQuArbUVetC2evFv5GmgRUgS7llPlJVzrxo52c9u1nJ4rjZ2CM6m5yiP/Mqvt4z+SqH4q39MueNHNo6FB8UKjJASXYzcBXU5t80cL1cmyIIm1S1pkAcGnTeEZskIm5O0N+aozefF5J39VRJ5OivaBjxAIIMEjpiOYCglQBdQAZIbY0bEAmj4sBuCgjAp0BhnF8ee79Yx0KN8lvkuA161rUf0AbNEM/4f6ZH0P0xFM2/f1D2rUxg4ApoxUZ+p4LFk7OhA4Hpbrcxks1+eF3dejkqdhySa0nYnOcyyR0fFSxibKmfI+OuNTStIlyWiX6O2mTPEVI8cdocJAFOoEyKGLXjOhLgrTQ8XRqEEdGFYwcZjrj/WY8I6meFwsD77zj3ppX1vPkATR7I5INMEuW7YYVCoD3sB3XapDziJLnhvc4LOzC10AyIjH7/A4focMxNZBZDroMD2M5rxtTfVlAVF5B3iHvFJ+pCVd6APpnbMu4aMM/nDozU30vBqmNviVf+bXvyUuo8XudGkQhg94LCUYQNR+MWZQTPd0gMLUn5Y+EcwxiAwxhgEYPed7RcTzCe80kiqjTPwGU3wDKobSeO4BTk6uwnpD4QA3z+EpPZPyschBjxOCD5Cr9sorBNvCfY4AFZXJSWFD/jIob5wBJHwp1V9QUBTzVLe2UAjTvzgtnukGlDvmgGEylcZCzOHs3iGnJO2WHSn9tiytrZ0t+31AT3U4UYdBXc6wnKBYim9gVx3gOsrmvATWeO6Ze+YjfwggdaZ3pSJhmapJaq9Lx4H3HKb4wxY9aOELDlh0ADpKD8DQ8XC4t8RWCh8HffvLCqIrAdbTKFJGFiMdbiEXL+mV9Q8hgtehLNEzW7Co2Cs+bpAPA58FOK55T7jDVBdbGfbVitAfdae+sUJOO4kOtS15A0x0WrHgxZxhnBNhYBTdWPFeHBUBlIOl5w33NX8eMH/KdrpDdZbK1e3BM0CTV8z9oUV1RsShU2Le3p/0VhlhBYcSZnwDnDLyHhz4Ixq7JaOus/546xBgYB9qd5/qPKDf/aKlR3yS7+GQdbUXdWIhdkSdpDIo+4cyIPbUqRwcqw1jEfDy4kQFnwgwz0rv9VkZ6ros48LZSaHnkNC9+4q3O8UvAeGZ6nUsQvfPVFd0S/LWAw/F4x4JPvYu0gXwsh+dfe/o5yCLwtJfdh3YwNAzA7DyC6NB1jbhplmGjOIjh+Zxi88hDilf6BJMY7qBx8CLmQh4oXvggOgjGHkgj3ZaWqnKlcItM5YhDELxW3ASJYYjf5fBM92EpziVQwdn2QZ0I8/21BltBBAGsBIv4jK6I37oIPlBY4xsI27QGvFjNBj6E/GhJegJmtq09/zZf+63voWgKDjASwLmeQoK5jcmtAQOIeJsAr7AOc5mf/WknheTNYtl62/tqzwfqi3rjvwYXh9KgLCEsW6xjBme8AIBimJlFHVYFxALoLD9inm3tPJgiC1jCT90wGnoIy/mgwFT6KQT4AsPAKcFH6brD6uNYTLtl0MJLNOcC7R1JQ/IWtEkrAAWlivWY+sIOoOY4iMwNKaYRzqUHc/8NOCJksZJ/WoY0QCgMNfsBUh54vC6s7eF0Vjk5/hYTjEPCT/gi4VaPPLpTKKBQ0LYb+v5aoE+CgnfoIN8GW5vb2/5GfRTDs/osBhRmB/ilT0gYp9CjiDhJTF4BKfl659+tAW6/uZ5/iZR/T/z4hoZ1kwbTqXGE0dEKSWQstS4Ri5yPNNvf9FZCu+RhzydDjwDdONs5XhDDd6RmB0s4xMT7vD8RRC1X9BSYt5f7bqPF19ZdKXtycvyLhdKEsNL5IlQ2jU9II56obQAFPKHzLGXHO8zATTk7B/gzSsBle75nlc/dRP/L5G3oxMfYrSyslaePl8uy8urPvYQGZIiSueuJNPXpb9b8i3LtldhA+pG++S7AVABd5d4cqw8dyTT+3T40geq2aewIdE1IPoHBZYGVgNogCtzscz7x9x/AC2ylg7J5Tfzvd4SKX000Ko8eA/YUncDCXVq+OBBGySzMVPe6FyROTp08gq9DDnIPCAlroERTq/n+JRXS5Cv+HABhpF/PKONghawJOmPcpyiFS+vzTDiUZcA5ojT6dMFuCb9lBn8ybCuv/Yf/ttZUoBZ3uP0G2tQ1XWB7hHVaPGRQxVOEgk3YHrEnKIanIZkJR+metFHoEoPyQsChLEQBUgwfOYLsMytoSCATDKIeyxdPPemQ8SmhUccph6wRGyFk1a0YP30iTaYqQQKi21TZ6KLNO6NVfkESH4PsodQQpRg57kuCTUgSB7ueeXd6LJWEByx2EBN/Vik47M5fGV2b2ffvIsFrCF/QoThfS6iMd9GnbYVnzNx6XRQcoSOKQdeH2ZbHdMK7nA0BEYemB/mk+OACbyLIXc0qC1fOjvVhZ4cUCccXqAkvAHHvCWLaXSgWLRhwVZhgefZ7nKZr+fWqbOu9jyLKJHOXoLtoVpNr3h2PNMFMLrycCIehec/nmHRRmcVHbvyoZ1huyWOay1XdHBDe9I+dJR8m217a8fgtHfIDpVTl9nf31340sD09IynDWh/pm3gHW3B69P9MhhwMX0SHroYqXkaTLxEhvBYeV74FK18qhzLFqBVCnUAArFq/WGMCBdldCg/PZf0CQyxpBWGSanfyDcdvafjzi412gG0ZUxwXkXPgKxfGQqUD8DLiu2+Oi5dF9KrIxknBzul++K0jAm0JwSQfMtvdGKqXA8Ml7XTq/LiSB0557rpN9MSjAf7BDo98mKa+FqnDpQ3o6g8MtEdiWhGj/KT9ExjMF9LO6LPo+Kbp7eq5Quv3Kp6rkrJhwykHBicqrfO0eZKQf3xtmxJp3AAiSsczfQ40iB/+HRZxuvicZ9lNB3hGY82zbjpiN+ZN9dMg45xzbzTZ9yMlz5/45p5dv07f+/f1X3MXcUePJinh8rMZnXDykVvvMmZnk5XgJcenSkBN5AEiR4U6xdnUBC48ZG42dlZKw6NSaNSJpUg73jVlNdwGZy1CaRCBmIJJ/ECWMJCi2Ew4BLAqaoIaOmhYxcFFXa9RLctFhUOaOqB4xtsFY85T+ZoYQflGQBaYEsaBFSNRM8vQbfiy8EbQB7a6UA2N7as1BzAjGLDQwCWeezJyQkv0tAJwUcsfk4BY0cD28iwiqkfis4rwiMCWmhz/cVDFteiY2HlHbq6bZmM8IqreAKd0ZxyuiEtQg7os9uCOV0WOsgfhcO3AJckuvpeF9pYj60o8DA9Ll69pGoSNKWPhQF5eCWnR/KEx/UV54y5kl/EhcceAaieeNCZtmUbna1vtT088FQEAKQ6ARakxVq1tS+w3UKm6LgEEMSng+TNOzxpyQuesEjGaIw1ALe1wl1p/YMnBlYhpBWSspQmwTY6bnXGSkdtmbMlToCz0kC3Kg6oCU1UFw3jBZh9GvL1yisrl0E+LLiwwHZ+1VX4QMKJkhwpCR/sVaZqUwwbPiUmfeo+lzV8YT8+1Fduz06VOwtzZUGGyszCUrnqGyw/ebZW/viTZ2XzQAC5lL++AACS9klEQVTZK2OD0Z2y6jXQSpYlp36ZSHRRb9oBubHsqO60IUZRvqQDGAKnTCWwCDsp/SXuKXJYRwjUPWSJ7Oh6+KN5Q74MtPLZaSnIDrmA5R6VoJvSYWiyvCgS8WJulvvwTqdEiQmuA/EpU89jqiFBnbg8z7y4vpof4REvr5F300WcBNHIA0e8fOb/a2Z5xWV+MT3RBuaef+Ff/ue/xRmn1xp+MKw5FRCcHobnW/+XnmtVo0lAECimEgDaAXXZeIbuWGbUnUUxLCmOK6THxIpjtwIvBdj629j0lSP/POxWb8rwF0sF4GLe08NfNar3qkJkBQVV1xVypalInRqg0oTbZDdTgxb4rWiqaDsenlsqD6jiubc1K7Cz4us5wIwU8RFDlLtLV5QdxuNiKCnaFA+h69UwEQuZT49wL2j310xPpZwnska4jzlFCYa0iK8WE88Ws34DDiK81kPgoPzhCbw4POC1X3jCFMeVLCvqHrs1DDyi33PFWPfMdVJHXeAfnSA7IbwAKU/tQvCjHrAkeOob/zar9D98s2BTV/Mq5qjo/LAWec3T/LNNAq8RrppOBISARV5+Rp7wjDjV530611+0WZ6I3xBU/qAxQZcRjhdDZVkCCnw/jykknpMP7QlP6KzgKR0f1lm8JBEyYi8HOGTZ5oWcy5Tnt3crBLN8j6yRh6030sXTuhQSgNut8nvEp17R0CPe96gdetQmPbJou9SG4RUfOZW/MPiinHRggN2ldKuUsaH+MjM1Vm4vzZe33nqjfOWrP1e++vVfKO999cvl/vvvlYmFBQH1ZdmUlX98SKetPM5koKDHR4fefaBA1xEiLe+iCx3jUCVGTEeKdyoQZbGaerXma+XTeIEuT7spDjxJEMXS5ewSy5XiwSO3ncppyw7tKH7iYa5ddjzZvuIh/K1twDX0Dd92ihp5WUlxXDNdtEAAL+nR2dDbaNdIE7Idbcx9uoyTeUX5EUa50EJYtD+dMhZv6lMzb3hMW4YPemXA/NZv/8a3zgWqR3wSQ8w/OxLAiqlQAwjznXksstGhEVlpsdkfgGXYBPOICyj79T4BduxCkOWgQhymRsICZlg9IquNT6LPLy6WhcUl7zNd1P2tW7fK0tItrxrHPC1nCEj4JKD0fIgz1kMoITVS1ai8vFjjarqB9Eel2j4qmY4GTSVKRnslXKBoIVcMPr/sjFUUYGirql5ViAREQ8EKzoqtOICthFNgOyiwxVLu1m+U/lKaRFzK8LmhZydSKmkY1VCeTicLlTelmIvEekCGAvxFDY1koTBFptl1Fx0eaoom6GZBh9ecybhHgg9XaGQWwJimwGIBkKGfeU+cgY8blZdgg6NOFJMdUXrKCQ9tdeFBcQ2OAqBITOqgF+c2sY/f6VyfGpdH+ADZNuD5Tw8s+OKVHlTQS8fvCryyLgFTgJd7LxgqBmU4f9MYw0GekUurI68uacWFbOi5rlYuleFFEl3x1Jc1Csqg6lI3t0Wc3SqrVGHMmQ4q/ZDaYUjAOqSGHbrWM117JAISBO9iOVUnqqLKgEZAfFCVKS3y71cHPzzQo5EOX3MeKfOzk+XW7cXy8J03ypvvvln652+VroHJ0jvYXVZW18vTx8/LlkZXfFTzSB30ySE7GdDJGBV6ERJddQcc6xNMHRDGYpDngKFf/HFHJp/TdtTZfFE+WGvJS3vpJdc20AIdTXmp3vwOnmdna2DSNQSBVnFrtdoiQC/uCUc5rAMt9/l4CYYJgvyO9LTrq/rfzirzibzyt580wrlaPl/JM/Kizoygs74hP6QPerwu9m/+jd8VDwQ6YjqgQxYGTAkvk+c+oIVhCQXoj4yIy9zghUCEIUdco/ekR2TozFwsH45kCM2ntgFVwBSh6mIiyyUhdZI07qXA7Nt98eJFeeovfn5anjz+zAtqVNDlQ30yCMbV23R+RdH5yieT6j0XPXZp9soL4GMFH+BEobE2AUnioUkeSkqQupmr8jQCVidMFTgjoCiewgEB8mSIye4ATy2Ibix5zlc4VCfmuVkRDG/Y8kXHBW+ZJ/QQTgrCEG5fowA+0WPrFSKkqPA3LFW10SnDrvart2HZsm/ySh0VW4r4+ilnSYTAk4707B/myMfZ2RnPC/OdKdqY+UYDlIVMgqO8vYBhsKdWDvZ/3sxeBQsaWHFH0QAHhyNk5FGTpKA6tZQZmjK9HY+ynWq8VgOlU7gFWn/uIGrZNbHL4T+GwixgMiJg65PfMPQVUKEj4quxMhp4G1Hy7ITylBsKioxFB4ajTMI8J6vOkOmEAGqVpXqyPoGLdEpvi5vpBIXpeZ94PiQ/Kr0YVjls1/IeVuV7JDp3ZIgsa9S3urtfutRmc288LOMLS+X48qxs72+rzU7KYO+lLNuuMjHK9r7RcufOfPnSl94p773/dhmYmVNJw5KHo/LtP/he+e/+wbfLp588Kzu7h6p/WPPQjmwaAEQLMp/1cueEF13UDfaHnMWrvOgNbcvcrvcoKx0jVb5SgiMtz1332nYJsljIXCkLx1PiOa5823BRmkpTxsU5Tm0XA1sNJ07IXshRupQf4mJp5xRH02UZN6XN8vSf68lTeEA88oI/XMnR+ZCQa/WZZzPvpMcddM2/6+///f+b9FqCWi0ghhTsa2TxB+CgkUhPAgAHJmN9AqaeMpia9NtWU5NTBhEWd1i55DXb2NMalgaF0Yt6D6GGLDivLJOf0vRJMHBXirO5sVF+9MMflh987/tl+eXLcri3F/v+JLhmYa1I9F70NlI6edVVjUcMGBeNFj7m+cQKeyVwfAQChURJ2V3AdAHP2S6F9SYEMo1ekZXVyl5YLBxv96CHR8FUN7DhjNOT5Mkb2sh3d3vXn9rZUSdCR8LQjUNxOJQHkGPXBh0beyL95WC1gedmdc+uEPoipnDgGz52iYh+t0coNwCGktBIA8qXRTW/uCEaCGMqAVpQOg4UGR2LY/SYw+WKMjHqsMLBNKUJQFOtdG9uwm9zVX8KSwVRsD2O+BY23eNJ4HQ1AiIK91vxyCPjiTYLvP6oX4B8QwnkMh11tUJLU6HO7e82jukXpnd4TkcKcOQiJtMo1BPgACScXgSQLi3W9Kk45G2wlXeHVBVHBEJQdP5JH55wld0lsBtQm06qrReUbn5wuCxNTZcp6QdytquOYHVnp/zkyZPy0bPn5VgjyMl798uojJJDyd72wbayOS1DfVcC254yPtono2W43Lm3UL7ytS+Vn/vKF8vozLxKHBI/jsuP/viT8p3/8Qfl8SfPy+ralgBX+isdY4sg/GUURIdB3dlvPD097cVp1lFof/gBrziTeY194Nvb/i4ZC7PwAJ2nBb0DSMYJLnmF7gUHEBd4Gj6d24Y4WHiOWGMTj4v/4F3IVTrSZLsacCufs21cRs2DK64FbvLEzzS4jN8sI+O4DF0zb7w7J13Rb/AOHuHyOXGdJ45rzet1Htf1b/zu/8ovNUBgDE2DgWSO4vJ5bEB0Sg3Ed7gAUoYWRvpaF5SeYYd7OhqgMol8ILZfFnI/K+sKY9oB4IDz5AHB3mMpIAHYAF4qura8Up5+9ll58uhx+eSjj8oKn9gWaLjngjnQaRooJ7aO8AIDw+82GMBImK/nohPLE9vLQwWVj2LGfkopsGJcKRjg3VfvzXwpTdkrC5ApgsnpSXcszLdm/szpdolnBmh6c+Xn+GocCDo5OvEXH/xBPQkylgHDffYFYxlRZ+8DlnJenoGsKg/rSHRj2V6cySq1NSsh1xVdjuF28lcAozox1eK04h+LYrloQ/0ZMh6f8tIHlhhxegS0Q2VCIw4fL4mVLSUE/M1XYgFEAitFVxlV6PPaVBZ7gK8KH4LIM0Whz4M+Cxq/RTxgRFyDpeK7gMyXsnV/yVwXHY0cYbgoR+2jdKRlSOpMKx9SwQgS6S6HOMgVBgTbq7BwDTjqZJDJnEvLsjMPaKAsyuE+LUBPYyke8seoYkB5KKZHDuaxDBNv6ZNRcKVOdUDtuqjO9K2xqfJwdq68d/9BuXfrloyLgbKnOM821su3f/CD8ocyKg6U0+K775Xpu3fL3vlJWdtaU14HspJPZd1ynCgHe/eWW3fny9e+/pXy1V/8Slm8fVvyP6Y6XJbPPnxWfvSPPyqf/OSJrNsnkrX9MjE9Ve69+aBMzzGSGfH0BPWjbtkJ4eFLWrR49ME7fJhmUL0IY3hMXb1YKHlHFmg9O9qxev+5SQNgPN0inlnfSKCHbn/RzNXgCB8Vl9+Wo8jVYdCb7RP5RNtYFjI+BVYXZbbjxvQWvjrS1ttmXMdXGDID9njar/IFrMOwpMPNcmOEFvnAiybIZ3444qdxwH3X7/8f/9Y1Cy0MPxli0fsjXNmjMzSl9/OZr7KEyBCWkAEWEwAIAQYAPWMeEgIhAIqolN/wkaBjCbYq74v+wwJRxRgik3cfc56AiMCB7WTPnz4tP/zBB+XRJ5+WnbpyTwVIG5VSZfVH3Xlt1wtX+sFvrlZOKRZFQd+VrjncjJcR+P6W6iE6AFwsWuZXYTg7ERBSrNqpmSn5aVuD1Ie6wAcWv7gCLiLI4V70Ur1BHlbUsQg42JupAqYUDvbw+2VfQ8hjhcVCpMoTvQAlW+w8t4Uli5fievFLhbgx615Ul6Ewzz3qXzY0Xk9bje2pEtX5sm6CZ/rBH56UZ2M9YJtbgdxpqnwLkarUYqYcv2lPX/0/z3gYCmAfv3xtO9WlAbYtJYkMW4LvAGdZ84IHNU2AYzut6YAPSpeCThj5uWzFIS7t6Bd0BIqmSs8Beu9QEUtJh7zHiXFsvQpAQm5cVqQyXbQP1iweagEftkYhV0cC2l110kfqUI/VuXZrhHJ7YLi8PzNbvnTrTvnae++X9958yzzePjgsLza3yoeybD/kg6EqZ0CWZq86wEONjnaOlM8Jo7lddcb7EqOT0tN/WZYEtt/8jV8p3/wzv1KWBLa9vQPSm1L21o/KxvOdsrm6W1ZXttWpH6nTHygjE2NK12dwQ6ZZaGUPNgtj7CFnFAvgxk6gS+stWxA9EoR/4gHyA+DikE3kw/JF26UUKC4Miukds1g+AS+utIc7Y4wI81YdKm1XwdZ8dj4h156fd2ca8uGynB/PxX1nGWXGlkcwIXZZGH+I45YjHU/i2swrwx1P/5CLkK+QNwIZJYZlG2+SwousJ7TwHH2iXDz1pRqBO8E7aIPWrh/9wX9/Ta8dc6yjBheAksqHosbiUdATxLhnUuJgTrVsVSDD7QFZgQMCbBaOFJkaKKGYnPEjiesYFZZXebXmkYZ4yo/I28vL5QOB7ccfyrpdWTHgMrwhHxhKnma6fTCM5BQD/QgYnnAaFhbyNVEU41DC5jeumC6x5qkhaSzmM1UXdxy6Z/pgbGK8TExNlDG+02QLf9Ag6ykIke65WwOwhAlBUgXztWdq5gVDKeDOVuzK4EAbtooxR3vGIokAlTeniGtOQKgqhIJL5DynauHTn3lmdSeuflPZWnfPmyLUbidRWO/5k1jKK2MlQFASLJj6AXTpUA28jETqPL3TAvg1LwtNthv1Ng3VUT4XStF9to3bh/LFY+4dlf9qQvJKF0qCpSNqkTMLbbtO5O14cKKCbXrySUXMPB0m8CCtO1i3NzINLVJOZFcyj4IyMkiwRXZs4Ug2mANmJMJow/vKBVAYCLw5ubDAWsRkuVRxh+q4jyRXe2sb5WJnt0xLMB4MjZR35xbK1959t3zx7XfK+Mh4ORE/D9W5Hqleu9KvVQHfY8nEstJe9ktmRnl1gb3mGwLDDY3YjkpX30VZuD1bfuU3vlF+RWC7eHtJys3LRAK/c8U/6iknBxcaRR3Lst0tKxsbZXltpaxvSdZ2eQlGdO3VLxyrXIwqPHwBbAkL44oF6gq2ehaONtT/0bjmpy3cBt+znbN9cYSj20hrzvd7xEZ7KjNPH9FJKo6e+LnT2JNvzUgu86WdPD1JulouFjjbLaE3jUTnibzUPIPOlJXI2PTIW76IpzCeR+cdVrzn4TUyxlEOPuRQcKG4aZhafqRPlEV+4Kan/nTvkRj5f/Df/8NrCkgicyogK+KMdQ/xzFfCHAoxQRBDfHlW4ImDGe7dDErbaggRZiBQXs6PgisDIh8RqXuclUt5UHEsEg56+e4ffad8+JMPJSzq6dVboCikR6uiZ4uhdDLD253Uk9MAzD/vyQOsfD7mRMrDFpsqN+GUlUF1ZFAdRXjmkG2J03tJATzfKSAak7Uwyb5VDoGRFeCFM8VjgY35uBjCMmyQta8/rDOYjkWOVbu1sS3PFrj4bDrDXIC2+0r8ECHwFuFkKM0UgzI0IOQnf7yqKaERC81Ltpgw3UAPGoth6nkR5KhWCHGtKThkNhud6SQlLAJVFCwX7jhOj44XwEWAoIbCYmoh2s7OYQE+frWR4NrWdD5NZwpEE9em869G3BB86gT/Xo2Lo83bHspCvtKTJtO9mj4KyefIDPLokZDrwPSTeCfZ4wrIsljMlbCcv3P9AVzxukvhPhOknrkwMjleBiUTHF2IZXuysVWKOtP+7b0yrU7hrcWl8u6DB+XB7Xvltvzk9GzpHRwuhyr7w+fPy3/9j75d/vjTT0rf+Gi59cadMjg2UE7Od8vZ5Z6s1OsyPN5fZuYny723bpcHb98vt+7dF+De1+hkRlZFfznbPC2fffq8/OE/+m75wQc/LluSrVPqAv3mfcgLHp1LsIUfDJkBBXQf8ICX/OZZ6ij37G7xuomeJ0akb/I3XfN5GASBAezQgf/smWdqh7zcuYmvPE/XzDvvDbYV2BJfDG7Se8omnOeEJy3cZ9wm3fk86c54LVySz984A2flS8anvMTMLIM6ZNzkueM///73PGebc6BJbGbg7U8QRp3lDbpJgHsfFKwKrzJnWgFwAZhhJIAkNK1abk2HbjkxVaDEhmtAMY9N9GfE1StvbG6oh970fCcfYuS5N/dLMACuOONVjVMrj1IwFWGwVfnuWdSokjMDBYoD0BIPAMWCTYCnhwVsB4bUQ8nKwaLlOSJKfEAKwcDCHZeFOzs35znsCVk0gC5WPOB+IEDnZQXoZpEBy5U9xqcHR+XyRNaR6MVCiiGKyqWBxCf3nlJIen8UG4WG93xDCgdPmbc1AOuZgU9yItb7isdFuygffigQcPAmfMBQLrb2ANRYbtGbw4K+Pg6Fj0PTectqnE5lJM4w9cKQIpFnlBuCg3fHB7jDUxwE3eCQj/i/Etpw5ON0rkvMgXq7n8rEgrFXW2DJ4JAxFNPnF8ijoFYAPcvOgzTQnsARAi9hVzvjuT9XJ8UbYchUDqXZ840li6zYOCBX6JMLnsaVPbK8KeZXdEUbnfP49FSZnJst4wLLcZU9KNk+XV0r+4+elD51qHcmp8vD23fLW3cflLfffLsszC+Wnr4BW7grO3sC3BflM8n+IYuv/V3lolt6cbmvxjktU3Pj5c6DxTJ/a6ZMzir/mdEyNT9fphdvywiYFUVjAtyusvLoZfn2//CH5ft//EFZkw4dyIoH2KARowA+wDuqlGASYZKFKnN4XPIU3icfiZeySzzjRvVuRzmu/EbXYwogrrWB/dzgoxA+jc5COm3CVBugzzMceSQ9zXL4DTYh6/kMWvHcQ2vSmzRl2sSt/J2uM17GbZaNI14zbl7zPl3GcT1136rTycaG9EfCKGKxUnBZSXusO+VlC0AJva9UCijpJyKlkavSsl+PPXgi0GkqgcoTQd7X8IU3fgDN2EgtAZfn6jB5QBVrD88pT6ThlDHmdxASnysA4LJqzzynGh6rjEUeGCwCBEwcm3hUdpUeEBfbRCar9tQhLZiwPtmGQziKjfUa0wfMLwtkBK70DQlWKCh/CC0CQkcyOKzORIoFaxEUpjdQXurFW2IMWQFJmdIqXJHgebSDeKd/KtOjAjo681EgKPqxtGhAjmvEeRdCVZJ02YCdjrzoLPkUUR4cgqdgtkOxE4RpEzolOhLvbpAz4Ao0eE2YIzYBW+6dB52v2hqlibncaFtkxpa0eJkClgLp3/4Xf3nX6VrpnGUVXCmowQ7eyyOfiuh4pkF17BVvkEOuHnFVJcJlnpk+LWWeY1D4maIgP/AhtovVDhzeCIQBqVTinI6JOgloRU6PbnmzzDt0JAsD7OzQqIfXge/dWiqz6rAOXrwsz3/wg3K6tl5mB4fK3Zm58mDhVnnrzhvlztLdMjM9V4ZHJ3xy1+bRSVnRMH9lZ6ssb6+V3RNZpl2H5br/rPQOdSnvgTI6OVQmpofL9NxEWbx1q9y5/0aZnb9deseXVKPRsrm8Ub77B98pHwC2awJ66RTTXJYx1ZuOCZ2gzik/gGHrU1aAsnW6LV+0PTKOi9P5Yv72JuCKS7RPe8j++XjZPt7pw4hY4RyWlNYp8RnCe6FXcfhtR7pahv+veRq/arocoXNPXtnu4SMN6eOKI05cI5x76gDNUWTSS1iEZ3pkVB49UpzgWeSDixht13V9fEwsW5gXEjoyBmRpHFt/AKeSxZmaMc9ii5DKqED6KA+5lNYWmATYi0wIsAAHYN3Z0dCZ7U/bvKq7Y2uPFf/WIS/MnQqkWCjyiwy2loKB1InXZVFUz7kpHgtagC+NOjU15T28WGRYh1jVrD6vSth4hdMWDcpb6QovBWLVm3pXdrCzIIY1A148Yk7Wb3mpngzLUUJbPlUxKT9aqbYIoAWgJnfhtNikov3DDcYzPG3Ccz2k0QwgNR8WwqDVWaer9+YF7eIGp+FDsLHoUBRbrlKaEOLoCOiEsCAY6kfHdiA+xpkStNeZwN2r/8qbTfkIP1vSeGWY3ShYvHRo7FbAo3xYO0xn2HJWW2Hh0tFa8BSWPoXdPiuvcqi6K+NLXANs5ZQvMWj75vBdmbjeOfJimxtb6DwKU52RS8qhXfBemJAPoIzScako8M/l6H/iIMPIFbyhk2SvNPKWaxYxNSN+Q6/ahze/sGxdvgBXhqV3s7DD4+2Hb5T7S7Jclc/h8nK5Vsc/qhae6hss0/3DZWZgrMyPz5Q7i3fKLYHu8PhUuRocLgcq59naSvn02eOyvrdWTroPy2nPsYB3u+webZXrnosyJav21u358vCtN8sXv/ilcvfB26V39p6ImSx7O4fl4x99ZP/0ydPyUmVzop6n/qTHAKX1rOoPDvo51jKnELM9PIISPwnLcE5By3SWvwYv4b8XydVG4UNO02cc/vxP6cgX+SQd2yaRJeJ4JCO6PErRlTDLlGjKDhDaouygF0c5tAUgTRoaPVve5f4U97p4tLv1UX+hW3X6Qn+EoTvwJDpl0WW80dPKD7LLPLuu9/YNthZOKqs/KshXEkS1GlhKRUwy1HMEmNVths30dGx3QTD5Nhggus4UgIZDcdZs+/PV2cjBNOZYYouJBVugizUI0Fqx5KxUsjRRdL5nz9Ae+lIBmD8CCJlnzP2C0E4e7KvcWN/wISXx7vW1aSYtSgVQUEd4YOsORRJzEEgAiumCAFwswzrMUXrqydwvHQX18Tl7Qa5aWpnhGw5lRCARDAuI6ICZfkUz2hYS3HgAJfcJUtQNYKXh+J3CRVxoB/joENgtAr1Y2oRj5VEGnR5Dcg5BhnYA0Q+UD20NsDS3+Hj6woISFlt+dgewZW6PRTS8f6tMD9WU1wXHOSIbtKt8KkMqBGEuN6SoVYcQyFBAV9z1jPZgLpVn1MfgzlXyAD8cV/HcWdY5RDrQ5BuZEIX8siwsN64AOH+Ec+CLp2/U5pRFucgiMsuoaFujK+6RcfInDXXG8vMZwHRQKg76qdmReEmHPDQyVO7dvV3efHC3PFicL/fnZ8us+NenTq3sH5eu3aNytXlQBjTgmR+fLbcEuLMLt8v07Xule2zcx2Y+evaorO6ulL0rjfIut2XtLpflzRfl5OKojI71l6Wl2fLue++UX/jFr5c33/1iKZOybHvHVH4pe9sHZfn5sveof+c73ykrAlz4Bu3wKKYCwnDCEc4OG159pkKArNuPTp920F9OdaGDjCbgRTqDqDoS+HuTJ2745j3t0gBb0cfoCBkiDe1NOewQoVzoCnyKjhT6cK0yuCpPHCLghqmOsiwXcq2rfNYg6UmXcXApv1meMQkdq/XiedIUdCGDwhI9C90lXpSB67o+O0eTJeUCOlXIQ0Ix2VYfjaOC6O2Zj9xHEGUt+lxXCSOeQ2VY6bSlmsAqH0cC7nkByFubRAyF0oPCYM8DqliAN4c2kESvRBxOGmIrGj0cbx/xxpZXh+tww3N2AlbS0HBwkAM+oqdpCxSKBrhSD6xSwBYmmVlKa2ba09jMFaJUUm7RANiyr5iOByaSFuBCKVEs0iNo5pcU3+fqJvjyEC9nhivfGIJHAOWnZQD/ycPK4F5UfFBjxfF3MY/MPGQOkXqTf0pLR0FdA6SiLgAKZYQwxnQQZ3F6GkV1SOFAgJnmsBdP+U07kRzasDACcIe8P5X28CvbwyMGe+KwRS/eGGqDLXlzj7ImE6hmWOKAXyhIgm3EkOUqOgcAclnWOL8WDa3Mc5On8rYy2MNL/ema6VM5iOf2F2/YsYBMoSQAK/JE58Eh4rzhyFtlTAMQF5nlUPrV9bXyQiC1jtEgAwIZdrlyItlyK8oNCHRyXuSRzOC9WKredFiGwht3lsqX3n5YFifGy4U6/qPV9XK5sVeu1/bL8GkpiwLbe4v3yu1b98vtN94po3Pz5VQW3sbuRlk7WCsvDwWyB8tl43Ct7BxulZNzTtY7VAfbU958+Gb5+jd+pbz1hZ8rgxML5ap3vHQPsmg7Jl09Kd/9znfLP/xv/1svMMMvrEQcANDikzwAgkwhI7Q/uhX6IblBdvAYIWrvOGZxUM8qgOlfAEobXBOI0iffFFO/uQYwWh8E4njLcaWHe2hp5kW4ZdX4FApGOLTjW/FUFnKCzEQdXOArLunhWfpM33RJD/EzDXRRXqYjnDhteY/4zTyb+XZd7x9eA1AcRMGQn+0hnKLEAg/nowKmACxAC6Du1WseGGMAQ+EgShliZtNAfG0130TDGhYlIpbvm4U1Bphg+bEY5Hmy2sgoIorBijgWmw/KVpkHx3wWRUz0xEU0Mg2IYrHhnwozzGEOEoBhSsBmv+4dV3mjgF4oE7jTgcAcg5EYqKzk2B6m8pWW6QSUkg3h0IMy2ro9OXL9mRdmfvi6GoyUw8sI3MeZqGI4TLcwAgjZMKKVRlEMatAnoaae7HTgSETKRLChx0CmuJQNf1veqcO5LSW4vlKO62EyokzoqfHhLT6FxMAI7yrY0gYINO3F0Am6sSiZt6XdsGxbZw1LQTmAmnZU8aaL/NKTfzpoCwFMT5tUQWzQTR50lHQc2FRWRNFrPjpi0O0dAeIxfFYujmfQABAEfNCWX9kNkOUbB0Xtx8iIL20gL1F/003bIhdMITBKk2EB8LKgSodB+eRvK1A8mJ6aLtOT05YbjnbkYHJeajkRUB4cHQikVyX3e2V+eqK88+a9cm9hvswPj5bJLnXi+8rz5U7p2T4uQxc9ZaxP+U3MlnmB7vTS7TK2NF8G5ibKad9F2TgS2O48KSvbL8vK1suysb1S1lefl9Pj/XLn7t3y9V/5ZvnCz/9Cmb73VhmcvVN6R6dUyyHp5FH5yY9+XL777W+XZ589LceqCzqOIWVwNCeDdx6uS9bRTcuD+ACoMLWAnnq+XvWkHfwNNmRHHn0KR34BjIzO2sAVYISRgiGRsXEZh9CWfNOuip9yQRxcymoCWj6L8qRz8hkn8+CKy7zSBT3hm+UkuDfjNPNLR5xMl/lm/PRNl3HSdf2X/8X/8xomM6QEQLFW+e7TRl1R5zdTAQAiQ6qY05IlKuBhWwkFtIbfAosJPo8jq5TwnELwVxrU0BDLdhmEFnCimWzZMgSTTyVXFQK0+/gqwaWGaHX+zK/RXrpRfaCxFIqGzM9oY+ky/IF59NYoGoIg1khgsJhjlZLzFuhEqEMMJetZAgijeM5v4o4IAKkPQEM6OhVAlk4IwD05Es2nolc85ksWgLutXNGAgpIHiu/FNHksRfgS1iDKTlops8IRelteysMNL/PJ86BVELFYfXVYbViVAV1YCbyA4calfUE/bvRbMf2HC0sl+OFQ8mQUYN7FtALt4PlctQVgRj0AVFs2LAzWBTOAjG1i7M2F17QvbZBWZQpe0seB0imsplEOGrIu/MGPmPqgU8WSkCLAm8pblJ57KxmLOniFheWqq2jKaQc8aSiP/DnTmPlq7zWVEeDPKfFqtDo/A4hKNLDDe/gHT+t9huPhIVYiHQ0dA9sJmV6iA+X7eMzn7+xuCYD3FPdaMjTg+dtf/dovlK+//6UyJot278NnZf/xcjld3ytXB2dlpH+kLC7cLku375Vbbz4o8wLo7on+sne+WdYPV8rO8WbZkmW7sb1anj/9pGysvTRALt69V+4+fLu88eVfKPd/7mtlfO6WuDZYzq/Oy9rL1fL008dl5cWyd/jwcVbO5zC/FYsmoD4eMQlU4bMNFrU7/KVDZV7cI48qe7loGCCkDMhH/MWgcJsgu7oa0NV7UlbILfKgyPKOr3K5Itve0eLnkWE+R+70w2E8o0wc5Xix1uVE22IogA/InuVF3mU4hYt1vMyns6wcaeEyjuW4ltnpSNf0FKS7+jTyaF7Tdf3P/9l/VmFBCCY4QMpclRevBCxeUZegRsJQCM+RVaVXaa5g9vpsi+LdayqRYJtASh5WFoAWQpUjFcPiQNltZeneyuqWUYlEkkcZAEevrioPhrJYWVhJph1FVXrP++p3NqiHm7oiUJzNiRJ60U4dCWWmgLDjACCnjqQFnDmEGovTb9UIzKgzdcHKp2NCeNk9gIU+jCUg4VQUCy21w0L2oeCiE0sd4KXulEFjet4akFO9PIda+UD9PadFhyMANq+oS8srB7EHHrWas4bTWQQ40FvjlZawGi0TkB98siKpPJQswDZAl604nudV50FceM4LGvm6Jh1HHMbNW3UjFnDqnOUYwJSvrVSElrG3HHlBExQl/Wn9kDiBNevM1WFqD4O8eOiFP7xAD9lDuckJpcVCpS5etOWq9kGmkAums3ixJL+hR9uRznVTxzgkmYppI410BPS8HXiktjmUgeGOXnnTPrwBeMh6gPKkJj44HN4oH+rGtJdgpBxfnJSji9MyMzNefvWXf7n8+i98vdwanpBVq1HRyk7ZfPyybD5ZLr1i89LUXLk9v1RuLS2VxTuLZWRmrFyOdpeTgYtyWmTgnGlUub9VVlafyb8oa9sbZXN/r/SpDb78K79avvFbv12W3nhY+odGVbZoP70uR7tHZXNts3z26LPy/NlzWetH4pFqLFbT9sgJfOSrFnT2jPiw7HnGVBp8wZBhFwvHPiq6gaklRHK0T45WPGLBa7SmJ4rW5XVjy5nuKdeN3HKEo9lhdPDb0wvkVdtf/zkFTy2HKh+6uCfM+CF5hXbAEf1GThKM7ZS35RFZr54nPIcH5OcRn6OiD2FJh9FApxS0BIn8J2fSkE+AOp63y+MfdQvvjOW63rx3VzUkbUSEEHowrAtbrxIoCiYcR4atnoPM5XlGHMI5JBvPcxoOb6tUnjhReChwEtcikrC4c3o8CoTixAJPhFs5zNSYy/TqoyrNUMnAVZmPsuEyPqDHNYEFHjgfLKLqs2446gXDoZvzW5kCIMzWgbwXEK75nLk6mZlZWcGTTuv41bssgLR6A4C851bhqepMY0aDAyrt8s2rhguBiaEvdPCcetsCdB2l8P2kT0GjbbA0xXeDJiHB9+R51KPWU3QlzaZRYXiew6zIMepOcniHxU6HxNGZBl51uIQTh7bnPAiudCw5uuE5nroClrYslCEAzpGeowxfde+pGeLrvg+QJ554BVcY8ZyK1hO1NyMff2fs5KgcqCxenUUGAArPpUsu+CbdYK8Ala+MCAiuz6VwdQQC3+kYAds+lX8mYNmXkbHDlMC+QHF/t5xcnoEs/JPFr/ykkP1KNyqwGuyR/FGOOig1jhWdNwov+rvK2YDo7WMvKPO4g+Wr736x/IXf+HPlC3feLJufPSuffPcH5Wh1qwxqhDTe1VdmRkbL4ux0mb+9WOa/8LCM31+UPoqWtRcyENbLwel+2T7aLY9ePCk/+Pgn5UBg/qWv/2L5td/+8+XeW2+VYT7BP8AUwIQIHSx7G7vl+9/7oPzoxx/Koj9UAzKNJLpoV3ji0ajSSPaPsPxVV9q8f4DOo1s8lC6dHlFpGRM9MhjUXjI8PFJBjixE+qf2thXre7WTuNwlvnSL513dTOPIoJEtw7pKrqmwjqBmhaSQK7ds5PWzupTjvLb1InSqqUuWcckMcXjOM2QwZbEZz3glHaCGPHc+rlvoQpPGJg15n46yrD9yXTPTU6IseiyUlHsyIkIqHoUDDGRPBSDMilIrkxVqpsHlc65JRDMO5r8Xdph702Nbk0NhCcYcJqcaxVYuhoCkBVwyzyYthDXpxkeDigGAGYqr+IADoDArcMCKSeaSDp8NwjV9lBugSFkxXG2/pgeQ+KQk0Un85Ietxpp/rpo3880Gi7yjXul5lr7KoHlETwwNlO2dGsyjysMrOgssYXrmtFI8ShHvGLVA64BABUe+1KtZTtaftunsIMgzrBAwB55GHXHkS3vF+RkacYgeLHraM6xStVEVaHy2nWWO5/ah3Bw52av8bW1TvoT+DEuUPcwCQM6YYCrrhIVS1emMzgQ7Ury5UvtcKw8x0G1uXkqgeTsPu3tAys93wHro4/hEAgua1AuEIJ6eXSsNc6+HZxrhqYw9+QM6WT7WyL5opmuQB9HXK55xdm0P6U8U5+jMe3Bpm97B/nLSdVX2lNeJgIo8qfsDDf2//vNfKe/LCp0bGS9DIuFsfbus/vCjcvB8tcxohPRgcaksLcyVefmpuekyNDVWukcHyvHVaVlef1GeLT8tqzsbZeNgpxyqE7gSoA9Oj5U7bz0sP//L3yhvvf8l1Yf5W17hPSzPP1Oaz56X1VVZw1tKI7kAaPmiAwfjDKpM2oOdRchMV/e12nBQ9eiR3LAYfaj2OFe7a5jOVycEkmKv5FF6Kx7oVrJRPRYtm8i7WAeR7xZPdb2+ZvTI54ViJwm6AS/5jBFXBSgtQEZbcKnQy7X6DL/JEZ4YY52Xp/25ZvrUcXzGI07KZDqe28CTznp7HzKjeJlH5odvuiw3vZ2iKKZvuwRufoMsFSEJxKXicc1CeA5hGT+VJpUvgS4r1UlguvY9hEFo5ht5p5VJ2lT4Jh3h0atgWNKUvRTXtFY99Kz3xCMPaMSRNn2TScTBUya+CcD5LBxzxry4gTXV3pTdzAtna1hp2rS3edGkwWkBDSkwZUAvQMpWNCzotM5xPIeuJigmnZl/0hFxEaCwzvNZlul2lCeMtJkvoB1W4udHOJku+Q2fs6M0+I7Hp9oBYKZQiJd5k1/mmfkBsJxQ5uMB9cxWPFaQ+OtT0uT9hQjawSArPpIYgE3fJ/7patroYCVf6vJtzco+se8FfJmPZowrz9w0Vhnzrmfyx+IRw/8jlXUEUALmyrq7V3mxgCpa8Xy9tlt0dKkOF8eyhA7jzGKmlHjdm6mhXfaQC7AvFJfpCd44nJ2bLXdv3ylf+cIXy5fffrcMXVyX9Y8ela1HT0o5OCoDomdK1v3t6Zlye2GhzC4tlIlb8xyKW/aPd8vazlrZPNwuG0d7sry3y2OB79ruRrn1xv3yO3/hnylf/7XfUFzOuxW4qUM53pVlvLFdnjx5Vj769HFZ39wS35jmGhSv1A0JENUAHs3SHnEyXJx5DNieaMRwpavBFkBkQ7n4AkBikSLlkjJlISbZB9hizQK+V7J0AdqrK65qZ/GIlgNk++CpkhBCfn7iRtWdblKOO++brvm7Kcf4dJke+U0ZTpdxb4qPYeEvJlNT0tc88nnTNfPp9DjJy9W3MlFnhMyw6Tvj4HFZgVQ6gA2Bx5EuQaqZTyhqKGsc+hAglfGbIEs4+SWIhmK3LbumcrOxnJcd8gjBsLTiTEryID+ECg9N+ZvyAJachqCXb/rcL8xcNB6rsX32b4BY1g+fv7nmfbomUOGpE3Uz/2RtQLNfnRX91I3FQJ7BB2iFPmhgmO4dI/Is/viAZ4XzPEA4AVi+1lctEkTIkV96aLrJ8ywddYBfeBx1IE6GR/7hMj2dDO0IX5Ne9mHzosvm5mYsyOq6urFeXq6vlpXN9bK+u122D/bKrixZpgWwYn1YkPLzp7XV/pwQ57e35M2/ykPLEvGkIHw5geE+FnPPteoJyErbeQPMwMszLBc0XvUUDhsIFNVnXVwLXD3WFTA4TH+ww1M/epQ7JuAo3QaWcTftpHx56+9SHXC3LLkhWdXDsiSZgthmt494gOLmlrHxqckyszAvC7qrrG9veGH66uzC0xXqBUTzlS3pAVnMADaHPYnbXrj2q+HbO+5Upscny6jAnq+ne4pEdWMxbXig3x3V/sGuOzTqAUoyHcPokl0/bjuFwQtGG7R7LDyfuXOLhTBVWoxgCo02p0kCblVvgSzA3W2rFt0XuPJcnt0j1gOlIXpMQeieDhUvGjxfqjjOt/qmSznN+5TNpk95vMl1xs0yTFejXBx5ZF7eXlif5fObXGf+n6NPv1uWLYLaKkBhEJAKhMclEekzLkRwJYy8cIRl+lTQzAvfJJy0N+WNy7yhD9AEaNOHcoWFzTXpwVFGAmiCJTQAXhwgQvwEgQTYvE+rizxwTfqyvKQRwYv4bYsSx336TtdZ18yTcrgHbFl44jd0J4jioQ+6Mm4nL3DUE/qjXqfKu0vAHSd7UU6zDfI+f+OatJPXqx1RzIfyjHokz8m32UZcczTRmWeWhTetyAZKyFzhoMBKAGeeSyX7pLjKxdMLgCdDO+YMsaQUZFVnAQ7KAyzx4o/yBkwHBACS7HKNdWwA0/BfEQFbv3hCGyrumdqPE7lOBTz4Y8HZifI9lj+VJccB8T6QW+EMpXtFg7dGKQ8syLPjcx/63itLzq2gsq5ONPxW3rwMwmIU1vK6LFIN/svY1ES5dWupfOHtd8qv/cIvlXdu3ys7L16WT/7x98rRy7UyenxZZrr7y5zabEnW8OzibJm6t1iGFqbK8fV5WZWF+3J9pTx6/qQ8XX1p6xvAvnX/fnnwzrvl4ftfKGMLS3yiwlMm66sb5VNZti9eLpeNLXXOB8eyZsUnAJL5VfGKqRTLpuoGFzks/OzsxPeD/QJuWb0AJB33NbzAwhUvvN7gtLFgSatgwV7IavfUAd4thR4ByIpjcIWfekg7Vs9//uN6g0+X93ltyhc+wzrT4Zoyn544qZee9kJuVQmPqiSfysyy9TqX5XT61jNdeetWStpW/GYkiMDxOwnpBGUclSIuCo7yZCU7HXGazCBOlgtQkHfmz+/OMHyzTMpKn3knrRmP8IwDKAKqeH7jiNdMk9dMj8u8s5zMD4+QBti1D8DAN+uKT5d54ymr6akfLsEt8o9wfMZr0taZfzN+ehbP2K7FKjNWGdHJG340gZT2a+aRYEldeEZcOq7smEjPs4yb7UV6wrPT4oqDT9mR8KIE8+beDQKvRFd3v+oopZY2WriRbob8vVij8lilgJe98oMLRDU3+K/yxbxVAHufAVXS8VHTa1n6WLc9AlvmbikDoGUbI5+TwR8DtgKR026Fy7K9kD9Xs5zr90WX+KBn7Ezxecfiq/kj0Lo4Vf7MAwtwsUj7xMqBS8qXfFQL9kzAtC+gPLySlanhOXnduX27/Oovfb189QtfLHMjY2XwXHkxj/vBh2Xv0bMy0dNf7i8ulKX5uTK9MFPG5ybLyJSs2/HhcqK8Pn3xtPzk8SflxcZq2dzfKd1DA+WLX/1K+dXf/M1y6+23iqwLOOI9wTubO2V1baM8fvy0PHu+XI5OZHmzaNjHyIkrLz/k4S51NKQrXI2T5xipqP7qNLDSA0IB25CXWJxtgK344JeNxGt+Ex7TPNFONdDNRjJfdZO60bymj/jta3pkCJlERrlvPsNnfBzP01NX9IdnKfeJN+zpjkOgQi8688r7TteMk0486vpWznumpYCj8CSmqcxZQD6H0FRCFIrfhOMyTTN9VgbFxPKx0kkYGDJzxeewH8WkLPJGuVOxO+nK3yEgQQ8expOucxqAfJKem1zmm3HymnXPOiSwcNVTK61pIb7TKL54C1+Tx3gFOD/yJX7Sy5A/DouJKQDqgmMo6M3n4llajH5zSfcBhmGN4MiTle/YhSDPVeBBnXlxJXgQQBltRucYHWTS7npSx1pP8o58a1srLxavkr7kh1fh5XM6qNkmlM+LBDyDbuZ2aXs89YmXUATQlCFQ4JS0btHWq/IGVB8WkviWl2z9MirwGpd1NK7h6ni3huAavo7pfoyrgBU/IjAdu+4qkwqfGxgqi4OjZWlktNwamyx3J6bKg6nZcn96ttydnC63J6fK4thEmdXzKcnehOgZE19HxPNhvGgb0TB8fHiojOkZAOt2BTDk3Y6i20Nh8RsF5bPm4kbM94kXfmmClyTUTP0jw2VodMQ7FhTbu3WWV1fL0+fPLRt379319+L4ICTbzJhr9x53tRvWueDM862DE9Olb2Q8hrkKP9fzjfVN7wPn8KHJ6XHxWjLK4p46C3g8pjoMqk4sPPLqOfIR7a2qKBKLmgGWIfO0ax8feJXHekWmeeSnpKOW4rF9tWojfUytSJqcRlHloxwW1nCEIbboBvLW1BG843f4dPC86VPWUpcIuymfm9Km43kzPs/QDeayvaOnEfdGl3mq7a1LHb5HFs+3AjjaVlAWGOkjAyLnNRUoK4cipSeMeOSR4NCyZCqQomiEJ1Bluek7rdmkh3uuWS6AAXjm/Gl6ACV90wIjDfTjyDN9s67JmGb9mj6fZz7pvCVEYeTB8Ej/Kd8UKDWibjxPxVVPo0Q5xWVOM8qjDBaxwpIwH8wf0em8SE/aEGPKikW3yMNzXpRdy8e5LDJTWO43zWMRSUM4j+31H5ZglhF00b4CZQNz7eEVTp1Y9OK9eobI5IMCYwX4LTB5W0XQZR9q5/Z1O3fXuqlNqYfowXLlDf2RBE9RPybQHAc4BbZj59dlVH5MQ1PuuU7gZT1OKc6UkGxays/5sbNS/FkB8Yx+82xScWa7+sqCLLilfoGv/IL8/MCwwXim+qmBwTIuuoZER79o6j4XQErGJEiyinUvL+ZFm6oO8Nk7NQBYvOjx5lLXV3+SL3ZKnFxoRAD/xNw+d5TxoguLaWo4H4m4IsBloc67ZOCWsuH4xi7Rc8gpcqKj+7q7DKpeg6oL117VuV/1Y/sZBzEh6z7LAUv8UgB9pjS6Z3dBz6C4289CJS8LRQdLMbQV+mHZFX2WK+5dA9Cx6sg1LRgeQPWr8C2grUAsD+2R3ByQEMqHUOmivPlLuat5pw7mff7GBS1xxad+5rXp0VHioNfIVuJHepxlsuaJo6ybcCDz5B7n5x2eumCgpO45nQ0c7qsBU8HXYJuEdQJfs8K4rOxNjnDik0eCLB6BSs9vnuETaNM3y8uKYnklwOEIQygQKIA05zDxab2mVZjgmsxK+tI3XdYrfYYlszt90se1lbfSkG2wnzzkMz/nWRvY983w9j1pccFHLIqwWHke1qfqBGDaB/BFHSuoqbEpBxdWQghRevJFJXAAIMKQp7lxD2A6nHo6b5UnXrLQAzjyEglv1C1oOHv37t3y8I03yjtvvVVuaxjMFAV8b3sButIxt+l6ua5Rrnkn73pDt+69b1XKPCYrfUpW1JQUeULAMiEgmRBpk/ITwnmu+Cn5aT2bFtjMqlZzRRaslH5OoLOA15B4QfkAutPEV96zyntelhtgPK6wUQHjqBRhRM/GxZ9JDaGnJKOjquugeNErPl/J+jvf3yvnB/vl7OhA1uOxaBeYIUe0OtWSZ8tX7G4Q/+hoqCNtyzQEwKf7C4AG4CGlyhxSeWMyPjj0x7shVCZvo3Fi3ebWdhkeHyu37t6xFXzi9lAnJ7q7T8Wvk8vSp+vA2ZXkRJ2eLHO+XO0RgmSH14afPn9aNrc3NGoc9jYyLGo1JMLhOIOKCzlYuLzwwHYngMMLkaaS6ogu5IEOxU0oWRL/4syR8MgW4Tz2qK7l0LWUP37yLIAHOUBfUjbTNfUzrzhkBZ/6lvednnDLuep5E7505oFLGrI8wr1oSPsrrkd46kxiMbTSV0nLfOATbe61B+7RLYUbiPnTtWtwUCKuxBCUliQeR6JQ5sjACRQ3iSNeEskzfifIEubCG+kJIw7lJAAn8PKMuAmaWKiAKIpL3unTvY4OfLrOdHnNeJ3x8/516dJlvM70inhjumb6z6V5jaNOtAlx4Qs+8yYsn2f9M8/XlemVafilaLZWBYYIhq1iRc188JkmZYKRCHuT5+bm/FVWPk3PSWvs+GDEQjt98MEHPmXq0aPHZWVluezyiW6VFbKA9UQdpLTSY1SZ+b/RUb5tN1omlMek/JhAZ1CAxccShwSCQ9ddZViAOyJBt5eSDwswuR/iXoo+qHwG5GM+MTsY0S8Bpw7xqrFGSQJZOi++boyVfSEL/Jw5XCqL7BAHMNL1UB3Z5sFuWd3dLk83VsqzzbWyfnxQdmUp7olfe6rPgcDqTPmplynXvFYuJsaLQBpxnZz66rOfVX9ex8YZawTwXQCk6jAxNl7Gpya8q+Kqr9vbzV68fFFePHtRpicmym//xp8tv/GNb5TpvqFysbnnedzTpyvlanW7TPcPlge3bpVbt2+VqXu3y/DSXLnsK2XvYLu8WH9W/tEHf1j+4INvl+6xvvJb/9TvlN/8n/5OmVMHWQTIIkrEiA/HpwLk5fL9H/2kPH76shzxyXdZzCyY9WkE0KNOi/nWc85jVlvwejR8bIGP+Ot9tshQBRt/KNQLXliXsBbdpDUUp9D+MqLEJ/baeqqqLszRVinDzWveN+W5KeNNn2E45Bhs4YpsEw4GdRphOJ5nHDzPfIyr4lJXDInmq99ZRuaZ1/T5HEe+rfrMzc34SbOCTXfT78wgfTrus3Lpm8+bRFGhrHAnkVwzXcbl2nT5vLP8puN3s+KdLp/flMeflO5G9yekyXSvS0+ZWW6Th81wXGc+zbxxnfd4+MeZw/Ep6ljQyHDdeLEKAMUDrNPTMwLVeSnzbb8Awpwx1m60W2w54pXnVQ192boV24+2fWj18vKyt3WdClSgGoBngYgDyqkHoJuve7O7ALCd47P4skb7jk5K/+FxmZBiLwyPlbnh0TI7NFymNdwel6U6bKDtbnv9Zg6Sr916h4KNJORMtqQUG1bAQ8836hoRRBWWmuoelpxCZLV0M8xmbylAqmj7Ar/1/d3ycnuzvBTwvtB1+XC/rAuod5TolMUx0V6UTiaBwPLMe3SZLjgRn8izSx0I28AoC6Dt1WVA1vhwT3+ZFNhOqt69Sn/Z1+WXH/ZlkXKqHiMXMatMjo6VX/zil8vvfPPXyr3xmbLyxz8qz/7o+7Zo78yqffgkudppcn6m9I8OypK+Lnvn++Xjl5+UH3z247Kr+9HZ8TJ/71a5/8675a0vfblM3hboDgzR65adze3y7Mnz8uLFSllZ3yybO7LgBa59/UPyw4VDfLq7heICWwAS769Dq8OGjXQadGgAqveHq1156wyvSgsPworu68fLOFCHmMNqXh2+EB91sVMOLXn173qfv1MPSJv60NQLXD5zm1csyvQ8S5954bKMDEPGbaHK64mnvehY8llnOsrJ+8ynWRbe8ZeWFlrUZibpmhl0/r4pnPTpO+PgmkSE0r4KuFk+aZpM6sw3XfN5p2vGS0dYxm2meV3cpmv+vulZZw7O3WXAgxonPXXjeXVZt+QBnnjJAy8e3JCW3DM+yuw88re8/qvXGArxyiujCba9zQlUea16amrSr2sSlpYqaVB2kmLd8vtI1mseSsTIIxbY2MEQ0wZYDFz5wsbW5paP3YzDQTT0lTD6I5KyEGhv0noq6ITzCc5smU6KrnEp7rCsqzEp+5wst9vjk17QWtIQeX5UwKSwYQ1XB0XXgDS0X3Xug0bVzW8hwZg6VNVYXh4rS/egveLYi4eOaL6E95/Sdwm0sWyvWLhSx3Asa2z39LhsCgA3BLKrqtPq3n55sbNXlvcOyr5ouJRle6l6HQvLD7suy7EA80hAf8zoQSVdAu60pf6wqoeKLPOuXnUavM3Wr+I0soM3svK7BPTM7e4fa1ivoT17kZlieeve/fLLP//V8s7i7TJ1IUtr/6Rc7x2Wk61d79RYmpsvd+/dKVOz02VoUu2nPmP7ZLssb78ozzdflI+efVK2DvfKm++/W379N3+rPHzvfXUQQxILyYssNtlvZffwqDx6/KR88smjsi3AvbwWgGB1isZePs+kesDSS7WNT1wT75kKMZiqY8yDhsR0ATLWI50Fc/tiu3jbI8udTzLB+li8RV6lj8rXV9rJzaH/qkPe0+U9z9M3Hc8JSzzBQU8njjR1LPOwXtX06TMfwn1olq78ZrrA03VKyjOAtgXqdDj6Iz1x05NGgaXr1q3FV6l+jUuCb7rmPa4JnrgsOCvRdJkuwzNOM37m3yyj0/20Z7jO55l/us7n+Ztr81kzPF3GiUUsBAdhgwfyEqiYw8p6AAoIwKs9btQ5+BY7CWpPqMfE824EGtRpEWg1KHHlU3CViZ+zmszQnYVI7+rQ/ZAsp9HRkTIlQPUHCjmZTRZTayeAQCanJBhi8dIBlinA2gJG72KIA+CTd9Cf9Qi6ikE3Fya92CfaqDMLQpRB/uRDnF32Dh8clGvl36d6DCnusCynSSnfvMCAXQN4vt91a3zar7J6CkHF9ytuLyvzkrd4ZVQ8AGjTQyPevyHWBIuh+UNO5ei/8FhlAoNrdUhX8hdYt0p7KPA8uOSNsstyKNp3jo7LSw3nn61ulfUD1UF13Feb7/Vcl/1+dUoC3RN50p6KRqYT0E2GoYArFu2ohvGDAly+poyM8NLB6PRUGRob8WIaQ1jOe+A8aD6z1C/eTgyNlHtzi+Ubsky/+uY7pZspgA8/Lvtrm2V6aLTcEeAuysJdvLNURmbGZXJelMOznfJ09Un5H//xt8uHTz4t87eXyi/98i8LbN8rE/NzZVCdbK/koagjw9J/+fxlefzpY7/Wu7W7Xw746rN4BOBqYC7gR+4kx7qPz+kj8/zOP9oB7iLv4UNcaQPpnDwHPoV+AMQCaY1WMCCQqQBgdAHdDx1Il7rSdJ1hpEW+8DhkMuUSx/PIP/LmHkc+mVczDlfCm2DbfG2dFFEG+kwe6ELk4bh0Zlypi8J6xsfHvpWFNQvFZcFNH5kACm3L9HWeSqfFg+d3PiOvdKmwTZdlcO2k60/DNctPl2XcdG2W37zXL/+Onl0/4Q90413fi/ZveQ8nJXBYLLZGa/z2VdYYjel4ohFvICa98pPyki+/EWqUmN0AfLFifm6u3L1zu7z15hvlC++/X778c18qX/nKz5evfe1r5atf/Wr5ed2/L0VbWrrleVjahimAJ0+elI8//rj8+Mc/Lj/84Q/LT37yk/Lpp5+Wly9fGnSZPwdwaQt6ccDc+2NV72xXgJQ8Ae/mti48wB6HdY+04rDB3+0ulknVNMRW/UTPuSxbphngUZ/Ar5/DT2RtDsqCxDLnRQLPy6LAbsNUat3jeTWMaede5YzH4s1nXsXC19/kQZvJX8tf6beoKOKyvVrDW7V4wcKAKPrHBHqjvUNltEudmACHA2guZOFzKtjJ9YVAVvnLKvbXplE+KRz7eTW69+u9PiFMIEPdvagic5FFs9h7qnLUWY4MqVORFc85Dr3XXeVUVucGH48U+A4xxz0/U65kBbMH+FpDcw7k8RGKpydlSHwdHRrwW3bwD0enB6exRNlKti/fp454enGxdLMHF3kT7/tEx4jahikfpol8ZrPCkUvmL71gyvSBnOdsVQdbxwIgL6iy08XTC7QHIE1bqWT4qzKQk8QA9M9ztp6moMFCpxJnOn261MVXdbCdLvEpXTOca5bdjNN0PGs6yjEXyYc8qnd+dAruGNrl4o1xkmFPu8nDP8Jali0JsqC8f53POM1rugROwpsEZDwTrzj4zjkVXMZNoE3XydzO353un+R5hjWf3RSWLsKoK0ABUzmGLurVHF7gmrxInzxp8iLTAV5ciZeLhggqaQA7LFQWqm7dulXu37/vHQEsXjEVwHPSoShplfIqL58r4su/5AV/yY/nxCNf6pP1bLYXjt9Jc4ZhtSNI0JmWNHTTo6N07EhgqoGcYrtXzG2RDyDNAd28GXdysF9OBSQX+n25f1h6js/KhMDi1vhYuS3r67as21vjU2VucKRMyhIaE1iNSAUGVQ7fdOBMqT6BJ6zmEJWqHVBYr9XXOrWd6kFdhAY8Ye6WhS7g5Fx5XAgwLgVYTCnI/BfoDiiLnnJ5ei2az8qahvGfLi+XTzdXy5PjvfL06qhsC1kvhvvK1VC/8mGRGJCR520yXdme1d/HXt1+70KIBSfmslWE7mlXpndoQ6ZYOIlrUx0eX4+gvSZlAd++fas8vP+gfOGtt8v8yHjZevSsrPz44zKk6r4pObgv63Z2YaqMT4+ULhmlB6cHZX1no3z0+JPygTpSXgn+xp/59fJrv/WbZeDWYvCLjkflY4Rt7uyUTz97Wp6+UGe7w3GiZ+X0HHCRfHaz53ZAgDyse+bxAdqQJQwBKtKvDmBAvkedHexVDIE0O2josGNqB1nnBQr2CzNyo/7IRep9+pRD4iM7XPE4nqXPuJmu02U+eW26lOe84hyLuPrHyEnCHqDZoAufNL2SVuE30dNaIEsiMpOmz/DOa9433U3MuMlBXNM3XWcZzXw64zbdT3vWdEljxs+8/yT3OTrrldpi2caXGsTgBs3NhvlpLp+3GkZ5MbznZY+lpaVy584d+3v37hlUCWcOlPgM9wHTPCOhPYyPLUpYDlglcXC2QE33FiCRK+4LaxRHgJN8MW8UhnPPrT/Hc17RIfCcz9VwAhe0Y7FyUA7P+I3SAOQ8x/LxFAeWmkAUQMZlZ3Aq8D9VHdhWxZRCj8KHlc/UwGCZGRwqs/1DZUZ+SkrOwtmY6jMq0BoVzUOiY1C+Xx5Djk/SoN5+uQDFttUb/BRhrg/tFR4G6I4IumfIDODKlitnQp1zPb7UMxbMhBw+LpDFon4hWM8l26tOysvt7fJ0e6N8srdZPjrYLC8FbDvXZ+VQeZyTr+rKGIQjDXlLTeM0FUVnyvnPspJlKftDpSdnjLTL1PiE59P5ujEvT2ARMn/L11O29nbKiso6Emi9oQ72z3zzm+W9+2+WsqtO6/lKKYfHpU/ANzE0KDC+W95752EZnRpXvc/Ljuj70Uc/KX/4x98pWwc75baev/vlL5Tb775dlt57p4wAuiqvsLgnSxrAXd/YKsurG/KbZXf/SKCKHDDlxDZOwFbyJxYzj2vAVQdL23M8JoDLiOPyCmuXkS07NCrYIkdqX59R3B9fiYD/pE2fIMU9jvZL+cPjmnGRN+7dztVl2rw23U1hTdfKh2hMHUAPFrzob9LW0pdKXzqe4Zt16Onv7/tWszfJ+2bEjNx0mXmnxzXjE9YkphkPl+Wm7yyPuJ3lN9M33evC05FPlt/JoOb9TS7pSg+t9YF7PA6pZrEIgEOgsqwsh9/wlucRJ6ZHAFRe9mAXwIKGdVioDx8+9LD/V3/118o3pVBf/vKXHba4uCSQ5dVL9kZKITY2ygsN9fmS6tOnT8uzZ8/K8+fPy8rKiqcHtrZihwBfNw6QPXOnoH+m0XXAlJFr8z/mWL0lr1rX3uojJAvLVHGlVAAloE29yA/rjGfBmxg28ZxhlOffFI6jfIOu8iJ/yuF8Ad54GhweKiOyZsdk3eGH1aEMCMA5BtDWnwFR5SsvZ0dzReH2WGwMyTlqUS0gy1K0QK8I8xWFNhVqa0MtbcMQVl5X7t3p+Jnu+SP8Wlf5nku82kyZ9fMyQQ9vZA2Xcb5lJoDzaISyTmXRHwlY6oiBPzPHoK16iD6/mkx8hZkaReEMCL9xpkrySjE7LAbdDixUqX7K4uD02CeJccTkwclx2TvYUz49ZWZuzlMMB3xJRG0NMPgFFQEh+3/VVThvtjExh8/U0IuXz73zgVe5OaiGaRoW6XpVF15WiQ9BMqcq+uCr2tE7SSw3iA4yjdy4hooTIzLyo22tT0oTIBWe9vMiL52cHFml3NGm5lfDt+Xy1fCmR9bw3FNmjqB+mms+z/xfKccV5KmJ8iVfWuB505FX06fOc236nt7eHp/6lZ7McJkhiTpdZ0ZULu+beWXcTp/udUxMR9zm76Zr5pPuprCmy+dcM+9m/p33TR+B7XD/5CpPPQJcJIi6BpDR+CpL8eALQshcJcA6OTnh+VW2VT2QhfKWgPSdd94p7777bnnvvffsv/iFL5R333tXVu2ihLff1ur62mr59NNPyg9/+KPyg+9/v3zwwQ/KRx99aIAFeLFwoSPbhC03Uc8AO1vf8rAh62AwrcKZAhtpY16RujVlgjgs4GA5t8tq70GM+G2+EU6c9jVo4zfXeL1XXrTS8fTLQu4XgPGWFcNM9mFi+XUFWhZ/2Zb80dogiwa155APA5nK8IEfvpdXK2C10hb83wJUJmrz2rjnTxzAhtOVO3mF87ZWj3wXo+U6JcCLHj7jgTfCRC9vdfnlBsmCqPSCF2cquCPo6ylXTElggocZjkhRapwKRl1VL6xc5uVpP+ZepSW2ismRcyN4q+z86sKd6vLKMm8m+QCa/pEhH5bj16nVPvub2+Vwe89zxsMDQ/6MEcc7jk9M+AssaxsxD3xydFCOBdqUMzgq3qvT47yEwcH4FBIfPgWk4TkLfp46EIDS4eapch4xqD5uS3UMMTJKeSBn/SF7epZx3C75PMSxOtIGPnR6ZAqXV1zzHhkLOXs1PB1ylx5HHPznykHGSK8rMyz60X5W7zP/zCPv81nnfdfoKG+c/2wuCWxem/eZOUqYYc3nTZcE4JuuGT/vO+O8znWWgbsp7Cb3s5bRdKQhd6y0WMCRYsjqY2gMD+AFgsVcJnNx7F/NlwJ4950tVywgAWzJC9Iwp8p+VUCUaQHCqIcbTj52OIQLsHt1vrctcG2g43VbFOvwYN/pADbmBRn+5xwv5TKXmnlBDwpFXaARK4dn/E6gJTzjiiMqK8rOcpPu9EkTPmklLOt/Ka9aGiDY1sVLDkPn12UYLyUflB+WAozo2ai4P6o8RgRKIwKlQV2ZK+yXIvOCQ4+0pIvFSAGfGkagqbZSWYJuWY/hbS4G6fK0ZoBga3oB0IA+ebAdyQa42a6kynuP7LXKPlXdDjRUXj/aL5/tbJZHO+vl0dF2eXyyW5YvZI0q5Ymy89SCaPabVyqjX1QNazg+1TNcRnXldC5euGBf8/i05GNi3EDN/t1z1YWFtyuB9/rmRnn0+JG35N25e6e8p4767sJiWRyfLBMC/PPlzXL45KXPj/jCG2+Wtx++USZnJkrPaF85vDwuz9ael8+Wn/gQ8q2j3dIz0l/e+eL75ed+6Wtl4e7dMih57R4cEq295UI07e4dlpcv18vLZeb998reHm9wnpbTE8mH2oadBf397Gxhq5jaFc2gPQX+fpvKuxFSRnTRFRnyiyWKx2iHr3Y05QEQx6cu4XieMpe7AHCWH10lcc6f36RxuHw4Olo9JImC0lJtluFyIiPTwaiOEQGk+62yGrdJE/GaLstselzXxMRYUtIKbF7zHte8T9csKO/z+rPG/5PcTflkSOZwY766cufkuol7GqE2hNWHhxEhYjuWLjWMnxnG/77U+9r7uUeX5wOPk7Ia5mbnbLkuLi0ZXDmTFlBDSAAvQC3nWVkgwmpNoKMRyZM6IFBcg+ZXBYdwfAAX921wwzXjetiNIKkj0I3jkDfzp5ydC/BCV+46wMoknHgWKqVhKEv9FFj4PhlTBFi0WOvkxXwdc7g4K4IBL5QHOuLke6ZPKs9EM8oVcRjGA2gxVKZVAERBexkUqA0ZcAW08gMqY1DgCegOqU5sAxtRXsOieVj5DQls/fkWWZADWFEQpDowNPeh3yqLvD21Wy1QAM73FgcAVqkEHgAN0xMiMETAcqELvxWOpXkuIGFRjSmBbgENhxHuXJ6W5ZOD8uHuevnexovy0e5GeSFA2zo/KafUWyDWK0uzV5YsZ+kOCmRHujS85+0t6JDVyHzm8PioLU3K49xZeIRVixztHx2WVVmmW9tbZXNvu5yKvw8fPCj/9G/++fJL7/9cOV/dLss/+Innc+dGx8rC9FQZGVXHOjogC1gW6xidhEBbncLHn31SNvY2y8DYUJlZmi9L9+6Uh++/VxYf3C9FBoFQFJLK+fFZOdw9KKurm+XJ8+Wytr5d9naRXVniIo95aEDXfJRHP3L9AjnwqEoePvLHIipgzL0BVPJIPJhsmcFC95uOxENfYTtyy7xx9eJfri/gSIc3cJLGeh7NZn3RDSUoiuXawCnetQEX/SMn2E586FYKhflzYaLJcR0/wNm1oVzKNLYoT90nIHNuhmloWrYk6HQ3hf0srqn4zft0yZS8b7qb4reYpYo3N/mTMq293GLxeWCSh3Gk1R/DfRiG41R63mwCOFB6yiE9gpA9GflTJgLBvlW+PJB7VIekOOxbZVFjemrKw0kax2VBn2gARBl2A6h47luNpjKafHiV7kpzveLyuYVJHsdzfPT2UXbGx7XyRSN0tcCqLrZAHC9AlRcZ4E3kFekt5EqTNLS9W0ThWX6E81vR5aIOxLHQNsqJuVwEkraSIgL8stgArCvRBugi5D7H9rrLLzHw+u6gaOEEsH6lBXQHxEN+c44BB8cMi2YsXHvlN0RngrIoPQdvSy3tAWBvWqigECCLh3jqJVqVDnrD4xSBivFTliaZYK35i7MqP+Zf+8uVrme93YVB+UsB7qcCsUd7W7J2N8qzvZ2yeaaOVnmditZrgUaP5IWjDQd4e07gi+kcuxZUdzo4pibU8cVXjePMEQCG1X0+yMobZ5s+aH3fcjc9PlFuz8z5G2dfuvuwTIim7eWVsr26Kn5elzEB7vT0RLl7b0kjrBnRf1JW11+W9Y2VsrK5UnYOd8vo5Fh56/13y/333i4Td26VoYXZ0sVagcpn+mRvb99n466urpenz5a9gHZ6xla9IdEgYJaleyHPSxDsnYPjHFgTW96QFfiIzkoOyqn6t0vxTm3eFzwXOyUXePRQcmvui+fiiSRJP5rtEyMkPL89PyyPTPKyC23GAUl85JNdQ6GbSqdC0OtLA/qJ6NWITmmYb8YZ6CWn4EZ0It3ilXSkAjNb4QBcvu6ReENZUGQlqJ6iwBzCX5mz/dNwmc9N1+Z9KOjrfTriNoGl07nnqnFQZIOXe5fKAJpJ2dn6ROn5wb9aBHFj/oleK4YtpAVsWEjgaw8AKYc8sxPg/oN75Q1ZEPfu3S1379zxNpycFmB1mUahIbBWWZxaX1/3K63MrzE1wL5VLFpAlwZNngSABbBm/fNZZ1izrvh2XV+Ni8u4jiPBZa8lz5lvhBHUPfYERh566j9Ax3kGC80nPM8AaoaLLB4RBlhBu60MlEC/Ses0pgvwFhjRmUFbzRt6XKbSALicJUAJHqJTLPFMQDj2wUp3PYy+1D0Hu6i1vCcWteVetWhNRSgD/ukqCuz12/TyDKrkUGDRZWsWhcVbQ/CR1plUT85duV+3SxazSu1R2bLJBeB6pmtMybKA1i1ru6+MSln9mrH8oHgG58krs6de171qC4E4h9Zw9ffUKgkADLyjzcQp14UPWPYxdFf+dPBDspQBwtXltbLyclXV6Suzi4uyVsdkbV+XE3VsfPKHg9/p7DlEHYu+T8A1MzZZ5qdmypjo7FNYj6zJ4+2dsru+Vs5lQbPbYwBsU50Rm4FBdWaykEfHhsvwqMoeYV9vl/I98qE20I0RQicC7cI4A/D5KeAGHxUq/iAo19csoCpC7fkwCMLi5QogE4f4qj9tZLlljzKAyBZCthheCOwZMZ5qdCYa9g/LCZ8pUgfAwvXZyZlHY+zhZo6ZZydHJ951cXqkEaWAmKkbTzehK8IAdk/49XbFx1jyzhrxjXMv2M/sb+MpPE7Dy1Eb9Fv4LeeBOdBddXt4GLvhT89ZiRDM17gEgyaw4NNl2szHXhWgIrhm3LwnTjMcl7+5tB9RVvs3RRlsaGvRQ+/IUJmVZU5KYiFreiY+r8MugCFWxmWNoAEJJPR0RweHZWt9q+zu7MZQ2mVEIVwz72adqU+nz/risrfONOkyHsKYcbMMD8WUJuMT90JCkKAe77FHnIxHeCcNSW+nIz7h8ICyMj2uec18cEl/sx48y+c4b+inPMXxCYXIK+GoqpKI49Vfy9LlKwtXpU/17xOv2eqEH5CS2rpVGSP29fAa1XdEtAJ2/cqPeWAN1uXFL3mv2FdPiUaKJI17u7zqAUhnU1k/BbbSMhjND/2jDuowVN6F6nOs0D3RtSWraVUW6PLhXnmp6wv5FQHTxvlJfBASYB1U5yWrtVtDdiwprNx+WYN40wm91IFw1YmODSWGVD7vfyxw4EOO+wcHNhoA4OnJybI4O1/eun+/3JmdK9f7B2Xn+fNyLjkdEN0TKu/u4nx55+03y8L8jHISLQfbZXXjZfnw8cdlfX+zTN+aK2988d0y++BuGbk9Xwbmpkv3+FjRsE717VX5XeXo8LQ8efqifO/7Py7Pnq2IRX1lZJBzdsWHU+nIyVU5PtTo7ujcLGREODDYJyAVCF7w8ckzyRUyT30kP2rjODdB8su0ijpE1xeZUwfjTw6J5egaQIt8s3AHMHIfp83FJ7TwrKd4G50SAZhnjCwFkuwWgaA8FF0RlC/gHzqA8KFnp2o/rNrYMRH0NWUclzLUKe/pHedPG2yjR4qhKAWinFyz8FQ0iCVeEo1vEpdpDAw17U1pcM34+HQwJ+jBYmX4SlOqUempB3r9RtD09JSs0lmfaDUrgWRKoDUPCZDyDSz11sxn8pVaejY3qGjAUR7Ae6lGp/Gz/lkfntPgDP+4ki/hPAcIsz44wpNfTUc4Hpf1Th5kGfgm2CYdFkQJFhUfgA5ZpM0ykqdNOnhOXp104LKcfE5ZpKOc5At0ZdyMky7D8E16SUHpKBdKxm9CSQng1pF76RXY+U0slcOrur1q115dOXt2QGGD8kN6zolhQwIoXoCYwLrUlYNrBhQ+qGu/gLG/XrFCRSWMVgnV1Tp4ZwME+LHC5LsAW+YhoFhgqkrX6Irr+L0+c+BS/qy3pxwp7b5kcFuAuCwZera/U57v75YX8quH+wZc4l0zlcJujJG63U2gizWLfHFsI8X36fcA5yoIlLEemXenU0C+2SVyLCBhaoFvua1ubthQ+LVv/HL5+s992Qeqn8jyvdjYLpd8s+zkuCyMjJS3NGoDdKcEuAMTowLuw/L85WdlRaC7d35UzvrFs9nJcvu9h+UWe3cFuP/f1s6sPc/jSM+FHfiwAyQIkhI3SR57bCfXeJYrczA5zC9JDvIv/NPmdGYSK7asnaRIkaAIAsS+r7nv6q+AV7BmSS73h0K/Sy/V1d1PV6/vyMxUDHmC2Bg0OApongP0B7nV9/PPvowv//g1SshxzM4sxFRvFnADcA/QFNG+KeXQAJojGiM8OJfguQmWB41DSw7hZW+TOqJpw330qJCRvSrzyvpzAhDaS7Qn6X0rV9YzYiDfXFboKgyH/VSs3AK950YaNFrjN+McolGO+rd+q2nn0keeWS+UqUpV1TfNTbvKeVHXVH3Ir+vm1Z/J/BQIdJnwnaS7onqmuelPwdfESp4epMARoLZdC/0JpmaMoCIZFF7TXc+1mxReVwSombY1rYtJClSAsItQfgs0EoCoSApe0Db+FlcDpivCjdpib3wyx9asGBYA31WaTEsBXKVL05VVpbtATP9mvu/LXxmfFXXl9SPw4p3h5xdTSc+PwNaw+m4qHZUXmp8C2wpP4/NyI/muxqQNq9JTbjSV1uKz5WHTkDWND+LADX/p1l+CG+Jq6bRb1oBXHWiIMP0Q4hAVfYh0el7CGOH4ddpcxQC7ftlhmso9DQj2JK7VcifRECcArXGuPQgnZ5zho8UpR1xhS67TJUKuGz9wy43pvM47HXpuAE8a/4IuYHlJmTin8p/C+AEv3h8fxpt9gHZnO15vb8Yb7HW0XM9YODQONNwRlABPIPPEMISITGiESKOsDavtwrtlrYdSoO0BN074KUMnyvbp5r4HyNeh/Lgj9WOOsv+3P//L+G9/+/fxcG4+3j19Ht9//kUM0Cubh79b1Iv7d27H3Xt3ciOEn04/HjyLdxvvYuWHV7F1tBvHo+Td3HQsf/QwPvr1L2Ph/r24GB2OI/gaGh2PUeKAhdjwoB5A/eWLV/Hl51/nmQtDAyMxMz1HwzmMlms3/hiQJT/Rfh2OGiYvnENQ+KUkuQnC7nzWQ36O69rzdCmaWECJRS7IDcB2+MItxsoo88MLjH6s924vtw7np/DVbp3kdWIUk7v4KIcJ8pQjh7Wcm7FBE1sOAfJ2MFNf4yV4cv067zFll8nyC7VhEHhRRoDWb/vv/yymKmJF3iqRwHGegFj3xq6bbqWVym8ympUbkAVYbaEMUmEIim4gaNQ0TY0z/i6xWlq6fbXb6uHDBzm+6r1bW2/fXsxhAsOxNVRjrS++tg0AW3ntuOo+BdGMNA7dy3eBRqXP7orX3rXB+WutVlN2padra7rufK7/AvyKs9x27XLbtW9SutMPZPg5Xp2FuV8Q+u4qDindkYdS8dZ11yXdm18a+TVffK7phqOpMDQ349BP7r2nYHuWQB+ykm/+9QEPIiiXQUltfBPtCDqBhVOAOIn8yG22hO1XEeyFOolxmnljmg02q0pqs91VHC7v4g8G8QQJro4PJ3k9gJwdG74gfyBnnVW7cza8eTR5La1GDP8qwEooJ/uQVWrTxCzIC/aC/jiasNq6X3poZyc0zU/51vhzWzcMr4D2gJNJtjrK1qiJQyk7qaZfwcMNIr3pqdwscggQbW9vATJOzqIFQm6AuEfd6M1Mx7vN97Gy+jZ23DZtHlLuxobHYmoERcWDc6DJIcD/BADcO4qDjd14/3YNWs2xS88Lto5mYwQjU4TtPMf84lxMzkzEOMB9cXESmxtvY33thzigETgnHodpRwacGBwn3c4BoNkDxu1A8iYD5xiyA4GsHR6wq08JwPIa+fP8/BxAPj3iHr5Hkev4CDyJQwgFN36wcp8exP7Bbl7nCgjkKr/C+PEZ2rHjsGqvypMyZX4KvqWsXJVriWQScBbPHE6EcgWCZQycswHI+R/LdNrUY+jPDrZVcDVVwUyYjNd9e5bpSXPtp/8A09LT14SQmuM5VUHViMbpQvXoxtjtd3LKSSoB1S8IXAPr7dzWqnvDFxBccuWk1crK6zx31U9pC66Cri2eACd/GitR8db4+3H6rgCDa5eo2AVR2JquO03JQSpz5R93WbHI0K6GXXxoKrwK03e6L5Lv7r3vM84Kg2jzGYBmo1Dv2yaMdq0xdHmqoZvi2fdXYevfQs/74r/e1TP9C8T1vkzd17NKd8pd/9ynfoMNxxbpBrRUAMH2PIG0AW2BrdtqTwmvQPbCrje9jUsq7AUABLvEATmLnbAED1LxkWDZf4VthfNa56XN5olVENykppVAqzPKpWm1IUvQxaR2rjz5yw9Ucm2aXAnhwTKCrUcsTqOVzowBaPY2eO7ohMMEaqqanKtQM5I9ZakygkZX49ttbJP3JDAbKRw6JJI788boxaAl99ACZ9Bap+jd2X3+/Ksv4+vnT/MAm8V7yzE8ORHomHlKmeuE321sxMbGVpztHUagfQ7R/e8BtDNjUzE7PhXTAPDlwUmsvX4ba2/e5nyF4GKZzS8PwyssUGcHcvLs7n3q5YN7MTNJr+/0IAYBtmHSZH9mGHAdJbxh1xcjbPOIV2lsbJFok6ulAHnnRFofYHNlTb+HcUH854aLWGboFczOTscUjY1rru0NqfHu7+/B47HstXIpnkCWvyN4z+/DWfaQnX4s77k5BI02tyErZ2SMo7QLYKteOMxzZh1McG52m3ju1xfc5WqETN2fyRihQFEVrzRXu/25IyZBkySTsBwAh5kcm5FBpY2xQtrFd+xUvybUsBx3cd2qgPrxxx/Hz3/edly58+rx48cJrg4XmFWCqjP/AqrA6nZWT7daWVnJxf0KWXMlLGypnmuyMsJrVUpJU24LJGzRTE+uySO9XZCRCqxuxnEz3K47TYXT1fq9l3R7k37KXL/v85zx90s0pus3eenHZ1xtW2XjTXMVB4+KD0lT77rPu/waTtlSxVuyr0YhQ7NPLNDqJsGW//hpM/TNPoMHR/PUTFq1A2gNlxAuiYealJRrdwGhC59zDRMmFHeSscA7vxZHo2QiyWso+cEH7/DKI2NpmqSzzVfpUjAZcjO68VkuXOjTEMyOAixqs1MjgBhlvIftRJhjsX5LbITwhNuUqNF7n3VHAgywDTln663MriQpTZrIrWNO/BnOBIB+a34+FucXCOoy1tBiVzfW49Xqm3j66kXsHB/GB08ex2Pq0QXhrvhJHnp4u7v0+LZ3AdNDtNBz+BmM2d5UrlzQlmcbCE8je/7sWWy8WwM0B3JjyRla5tHhLvl6EmMjQwmAD+4vx1/95c/iF588idmpXjZAOZQ06kQbgOjYK7z4zbSTUz+xjgbqAfBZDgCwczRuwvOIxiIKDe9s5MEbgE9ccW5EyrXbmNRO6QG7IkGAdGtzrnxRUL5HZi7fE4uUrcvrzE/Dd5zWYQSVgFwrm/FJcFU26ah6VddFvu+agYnx0R8/+f818G7YiexkPvxSaR2Ta2BrQdH8iEETkQwJyn2AnaDb0Z9MUmjzCwtxHy3V4QHd2vWv8cFGTmD9+NPaFW6r4C1sBViVv4CnAKALCpLPk1d/HQH/icGZlcmZUtdJugynCySVzqJuGBVvxX0VZ8evxucFtl13vjedlVapy39RhaWttpiVvx+3tsZ3ZWwwWp6RFmSXLTjp78ZluBVP2WV8X1Q86Kbc+Ty1aW3CVsq5RKbfCJM7KpL5HK4TDC/wm4QbanTajqMKsrrRvWlTaxyBchKMkNzwMHZ2GeOAhRsiXKfret0ewDRJwO5CmyTcScJzja6H30xgjw+jfaKZteMczQMjkCfKjOkyTsiHeZXvSgbappv08mLAdaaqyAI9PHn+AqlN4Hed7Rnx7QEUa5Tld5TlteP9WD3CBnDW6B5vAjQeTH6KlnaOwuLB5pfwCSdUcHggHU1bdoiCckg5cdvwNIqJ24gds7R77Pm4BwDW3tlxHmjz3cvvcvv30sJi/M2v/1P88snHcX+Brj/l+HR9M1b+8GXsvnoTSwDrk7v3YhmwXpieikk0ZSepLlFNDy9PY/1kN94d78Tm6X7snB3GIBrsB3/xJD765V+gOS/F2DTAioZNZbYVALjRgjf3Ym99hx7mfqys7sWb1Z1cq/uOePcA+TwpjjJiOXRIhNIEprSNNFmuoFZOLceWGDV8lZ6m6J2BQThp5Rc5qZmeqmUiL/NKsh5k5mLbcyJjCMt6Zh0mTOusZf6Usooi6LI6nTVNW1/NT7e836Sb5j8Otnom8DLt0n8G7GuSlQxbiV2a4Qy13WFahn4MunaWUCBVS3VnlRNWUm0S8F0Bi8buSQFsCVK7JrUKXK8ARWFc8dGvwEmtshf5rExXOD8Wkmm+Trb+yq5rjWGPOMDfT3d2HToA3QXVSpemeC53hqk7bZ/5XlONVb3TdP1pfF7hl5vkBdk4s8tNFtDs3sNnHoDSiecqLLzm+xt8VFiabjxFdr9y4g1T+SFpdGu+GqbPzMPiy0Jt+lyekyf5WyHSXwPb1GQl8kvAVWvNaxjN8UzYxhUVEL4Bs1ph4IoDAXeMoMaoKKNJ59AZ921ThDvQ8tPohCngTiOT3PoLTcDLOM/yWFzCN2XZEHCfaSctysYKnumVF8VO3H6i3AY4P4yoT2p3rilW+4SfgQsBl+dUbBKdy8Rc/rUr6AK0P+wBPkd7Se/QErf9AgSMHMOXxz2e48cvQJgbgolrbvPsBmJzGMFzcKcnenTdJ+Gjge3h6XF+dueQ/sAuwPt+ayM/ee5ifrXg+anp+PmjJ/Grxx/H8uRMTNI4DWzvx+b3r+Pd85cxeHQc91B8PKR8wcOCZtBu3ZE2MxG0ULF7ehDvttdj82gnDi7RQMcGYub2fDz4+FEsP/wgeku3IuZmyAyAl7yIY+uxa3MjVtd24vOvn8bnX30bb354G9to1n62PZWYsfFstLLu2/u1biFHy1wqc7ix6HbLaGqwyMGdZiP9HrK2mqoH1u+6qsgJMvLODB11UpIGRO20znrIskvAVa6UMbmeVGVeYxkoKh66zzTlljo3mMMI7d7Kpd0SI1XF6lb0SlRbo9oqRrnTTUXivbOHLr1Y7J8L4OaANqZ6N7v9aqwKQ38KVGB1CKA0VyesalOAJ1l5X9tKK2EVl5XWSu11JdZredeWKl39pKSbCuemsExXShtz7a9Re9gsneEhx2ZSLv2xHI1ui4eSYfFR74uKR0kjD93nXhdvTf4tnmt+r00966ZJc8Vy//6mvzLlt+KQNMVP8VxG9+XnR/H13VWaumF23VTjRwjZpeftFbWfvOOOX4IKBHznGKd2uwfk0O6K8jPbTj5RIRMc4SGHGswHNMUBQPEcto6pdCdoRmfZPZX/JlsrbZvYotLKI/dup61JmxxdyPvGXZvEwu5TTuilU37KRxkaBrZjrESU/t0MYfij0NU6YK7tCwrwvnfB/aWKi1qbYEV4LgvLMp/kjDo+UGbMZJVp0+P6W8HFYxrzI5T8xnA7C7jemp1Hix+Ng72D2N3eyUPFt3cEo/1cKzzUm4gLgEg6GxuJ7aPDeLvxPtYA6V0aBSfTHHudRMYzQ6OxMDYRC8NjMXyIIuTyso3tuPCbZtjHnvFB3R48Pooh+EKoMTRFl39+MuYWejF7azIWl6ZjAXt8EiAdIc2DKFNoyydnBynsQRqcQRpBqX3XDY2fnotHPwpD5wjc84aFx4EBG3dHx13PS4ODhnpwgGa/Ry/YlRDIX6Wi5Kdc3MTg2K50BK8e/ena3cy3zK5WtvXbertE1S+ZWUZ5Xr1AAbtRXZ9a3oZaGelX6PRuwYBaJWgAoRsDtyXXcwNZorEw0ioImNpl6vAVybV+M7SGM37Uj3tXDaiV1qx/kUArwNZwgPGYOOOXH/1I8mn4xlnPTaDuNJVQ3+VSkXHPzGyaiKaGBaSWtubvT+1GyLLZZskNNxoziuxPIMj7jpub1/8alZsylbGaAuoy8m16ExD6adJvF9ArLMMod9UbbpM51wBedhlDbNplMxVeUZWTMoZtPF1edCPJT9d9163OcdoIcKIoiS7c+K6f/gxSB6SNSu15AlKOXQKm2eUzrGTXNBAOv9TgCZhcT7DKZWKUXdfm0qGNKUDJ9bhxcBgXNN6jVKoZ3M/B76TvCXeaSngL7XAeLdG9UBRKCxdXMiVPWDYS8JzjyGRRm8Djnsd9aSQ4p2bEw+EkvMivaCw4mHDiVXM/wd8B/G6dn8bqCeB2chBvj/Zj9XA/3rsJAuA+MC7qmmtyB9D88qsQ8Kogs6vchJHs2R13mZMgPT46npNlLhczTywX1jm/LbcDwDgkp/bnBoCZ6em4jYL0kafSPXgYLhBdffocLfc7z/eMHrJz/fJybzLuTc/EHer40sIsPdSxXK2xf7ofeydoxke7cRAnMTLbi96d+ZhcXsjNERPLt2J0cS6GZqfRjJ1nMVcMeiuXjL188Tq+e/59vPr+DZrubor+/Iz0oQ1fYJ+eXMbxEdrxsfq95d6x1tbAKk8VnzbBRS9Y3ECDtzxZ1mzYh0eAYSfQsnFqMnPs9/SsLTdzlYV+7Z142HsOL+TPLG9l27Ffy5nlXVN10hUM+s16ZxnGWEYzP6x8gpKkKbBqnkXrKjb2etAg0B4F1kYexdY+S96OD5zLs1mbFtvGWitTbUXqo4KltcqUfgVPx2ytnGq2T58+zc+zuHKghhFK4zVxNewg0PpcOxPEO/mrTQTyq2ByPR5+U4Dct26tNfvalNC08zr/SLt2/1nXTddYmVLjuWFu+rnpv/usaxoY9eXOe3m+6aee3bQ1BbKSeWlYbUKnuUlX2n1qt3/KR/dZ111dF5/Fq8Z38mJemuded3m76VagzaVMvIZjylufLKiAR459op2kJifg5pCNthpJa4QM0uJsFmg3JUF8PKFLekAX9DiBd4y4RrHdiTaKBjtk403ZmkADmUE+c/jTnoH3WQB9jvI9OzKau9FyM4Rhy3fGirEF40EtRTvvA26C7ZUjywdEcgRaz8Md0oGkZ9KF2sOlKyj0e5mAu4m2vX52Emt0+yV3nL0HDLZ4vo+m5/kKJ8j1XKCG2nI34jfolHHTfj0Td8xdafIONl2i5Z0duRWVOiMH1GPjdbjBWXmHHPY89B0+ZlGSlm8txv1bt+Pje/fjzuR07L5djZd//DL23vwQvaOTWEROy5NT8SFuPPBmFmB1C+/gCKDIz2GFnYvD2L48iuMxeJhBo701E/MP78TSxx9E7/Zc+GUMT04bHsVvb468H4rN91vxw6u38RzQ/eKP38azp9/H2rstNHDnbMQoyyG9jmHxZwoMmYbf+VxXu7O7HyuvV7IhUYP1KEzxYmKSxol82t11qecGuHEE8CIjtHd3jfppfXHBSXTPgEgNmMbd8pRlzPKozCy3FrAipQ3/Oc4L5ZGYkJ7aW5xNjvc3NfDQn2MiJ7QKPtTRqONXMCqQOsbqMYF+2tr7nNUjIpdmWanGSIxarN/D8l6Et8Vwp4thOEa3DcD65VXjc22eifGYOMFUP4Ko4ytWtFS9KeCOp/il1ufPnycAu8pAt4KzQCLQ6t4K7XPpejihjREalrYCEATapgirTTMFBM1WkF43sj7YmiUw5IO+8V5LombdBNsfue2bH8fzp24EIp91ybR1AU2+TUOXKi266QJtzpJiy2k2lHap5bgf1pXJuLD8tYsfXafpe+nyIaUbTD03IAtjvpc3rq/c5L/rtFyFr4aRuKOwmxu7884COzhplz3HJgVcNRkcSfLoZgKKUZJ6jqXXrBAsXI5kA2v3zu+ZeSqYoHtJmRlAmx1Wk6PM95DTFP5nAPUZ+J5BTh5PmMc4kvcC7tx4L885EKgHCTeHD+QfoDpHoTrzfANQVc3WsxsaDy15pid3vvHQg8dHUqvlTZIJlwBdKrUkcHqC2B6NziYNxjqgsA7grqLpCrwbgPC2oEtqj/HquG9+wgfyo5VDNBJD1A8n5HKZFHJ0FcQEmvSQCpTfeiP9CcqZBwRCHjg+foiGt310gGbq6gBAl3imJ3vx+N7deLS8HEtosgtoe0OHx7H94vvYgmJvP3sECyhNj+/fi8cP7sfsNE/IuLPLszi6OImDi+M4GqS+jgD24xEnPWQ1g2J7ZyY++Phx3H/yOIbmFuDDjdf2kt3VdRl72wex+XYzVl7+EH/87Ov49PdfxEuut7dQwo7VVlH6ANtRgNpP9vi5HnIIvttONNe4nlH3zQPX0AqmbRK4jw9unqAhO6WhkVwemdmKO3tQ7aOUNGj4V2NWZO0fRtHpWNN/nu6g7GH0nflcEV866zqJkFyTOkG3wEX/rgrwPmc0zXjAzgMYTICBZyHnZ0XXndqsQGvrIQgKxoLuBOE6JmKiHXP1o4IvXrzIyD3EWAD3m0u6dyy2Lc3aTT9+JPD2naV49PhxLs7+9NNP4x//8R/znFfjVXstkzxBBQCSFToPlKCwel3AVG75S0qJ9c31uz5Rebr3XTfthj8qjApOgm0Jt16Xu475t57Jp9fVmHhtQZEEzwIp06GbSqvufCfQdsFZ14ZsHjqu5z5wuL1+36eMnTBqiMHwulTuNIavMd7kwffc1/sy6deQ+8nN9/5RCNOlYWr7HgFaEZxc8gOLeG1dMMubQOvYJshV3fFmG4bu0lmSYJuaHeGl4ggAugnAhn1iwl1XlBk8HB/sx+nBYW71zW2+VCK1W1cqoEYAuMN0lQHGE490vMjPqAsy867vhjk/o+7EWabcSqRGS1y54YIyY9w19iyTOYMOJdhCTmhlueFtOuY6QZd4U8MlnxxWOOaxqxW2Adf3lGVXKqweH3B9FBuAxA7A4M4zTxo7o2vsagVU2Ril3o6ibcqhX/XwwBVgiMZiPE9CU7t1ZYAHtXhOgJONbhH2Kw02FgcArmC7hQa4DbmJYHpyIuYdXqDO3pmZi0Uwws8UTSCfC+rs/upanKENjsCTZ1LMA7b3bt9COVPbBJxp7C6HqZOD9DIHjmJ3cC+2obPxixibA39uzcc8PeKl5Q9j9tadGJoBeMenKRv0uE8u43CXBuft+3jz6od4+d1KfP3ti3j+4nW8W99GgTuMw2Pqhw3xkODoEAGZQubk3BJ5m1qnDTj5b9kE9jJvbIwE2DPrGHLO5V7pjjwjHcMOu5gf3Lf6ZV2g0JG1WcbJp1YPDRPhZbj570dm6OPHj34rUN42kXfu5DZWu/5+9tpJLbv9appqnltb2wmYrl31y6tOWrkpwO55MkaEGiugAOxnXtSE1Syc5BIk9edYrWAh0Bq+GxJ051itn3YxXLViK4iAOtGbyHvXyjq84PCDmqvAXuCpURAKrMCm7iXdtGEFAaqBRwpa698yoiimub82fZhI4ztnmmuxf61EKB7qutyWffN5977A1vRp6rkmCwqy7qZbIK60eu0zjSCbs7IAbW4OoTDoq0K7ird/X6bC1lTcV25v3BtXUcVd18VT8ZXP+nbTunFHwfY6bQp6UWq1hF9abTZmPsKtY5FWoCTdG5bQhpMs7xZ8ACi/Mgv4jPXGYnJqMnqQxzmmeysd7loZsnFWASQ9SMhzvE7I0z2AaM+dij7HnQAooCuBtlKC51BOihmGYksZNyBtICv/fbv/LEPAn2JOwLbymrgWcj4nyJaO5BEi7szPPrmOdhSNy51pNqJ++8ulXy5BzINbFITAgBzlxWeSN57D68RgncebW5IJgwiUYspGflR6Ju2ZUtdM0RGy2Nreibdr72JtazN37Y3Q9R6c6sUAsr0AVN+DFS/X38Wbja3YoNe6fXiELInfDQzuRDMvuc/JR/gfgr+D97hdWY09wPR0fTdON3bjHI029o9j8PgsG1Ybg9nbt+ODx4/iZ08exYcf3ot795bAqmnChd04JW2nNBxoqmcHaKuHcUxPINftnktHcewzegYHB3uxu7eDgreb38lrq6aUkznksCPyIV4n1sSe/DoJ+JRKJ42e93lADT0j32eZxr+UdQLyp+2zDPt//o//fnmGYwGzJqrq89V6siBacQTMmoiSNL4XFBwiUKtdBlw/+eSTJFcaCIaGLcA6BGC4grZh6taNCA4bCL6Ozfpe0o/aruO+fvI6hx92tuObb76JL774InmriTd5McyaVJNXeTJuhwpaxW/8djXAbJn6poCla+e1f1fUf3bzPT/DQ6IJuPW+a2tu+i2qZ2UMy3sbhrY42+5QA66Mp2+6/n1ebrS9159yzgYGahVPkOoXhr67sstUuDdJU+60u6QpN2WX+an3RVemf01oWdG9ykkM8tFhD5fUubrAakCpFRHb7DwalWNoBJBhtF1W1+R9gocaM2H18oyM8QTrQ7em0vX1E96DhDdEpRp0WAE7z9AlthGBiq7yIOV+emgkJ8tujfdicWQ05glvirDz676gqEus2qe74UOS10wLZc8K2E+XwOo74TiHWrhO16aDPyCVf2j3arjE4U64c9LvDjnPVti1LqB9baLVbgIS2lvce5jNPvEcEZTDCoeEdQx5vu6wSom9QPiyjAoO1nfrjcaF/I5/m1eWIbeZ+k45ObE9Pz+X8nRFg0unPIfAw5n8hLubCty4cHthPh7dvx+3UKAGDgGize04Amz33q3lTrT7c/Px0d37OZHWG6V+erjN5ECMTZHicfJ9mHj5Hdq4wZs7/6aJdx5FbBYcmMaeQCkcRDlDk4sYQ/LkCegX716txOdffR1fP30W3z5/Ed+/fhPvN3fg8zgOj5yrcYcYoZO3TSsl0blUBKI30YYIsdWKyft8TdrzrFrSl6uLBExLpw2rLvirclx1zfKqLdUQq5EJuNoDP3vy2LBT0FfCFqmhqrwaA0q1vO+uSFMVdh6B/9Vf/Sb+5q//OocVfG4Yamgy5Hmuv//973MYwfe/+MUvEjDVVCXBRZB1skxgt0BYDkcRrK2PYPvZZ5+lNm2Yujf8GrPVmMCspACMcQqq1SUoowx+yhQAlBCNOxe0d56VG01dW1lsrZvO2MzVu47dpTI/9UzTlW+9z0zsZ6x2+THtJeuuHNKtlQ0yGY7R5aQIbgy54ujGVabCrrh/ytS7LnXNT4Wtmy7vZeS73rmEKTUzeSetanHZWBgWwOjMuhqt2oeacRqCE1yHqPh2/Rxva+fUUnl45/04WldpaC7zOe1PEl1ABBaDgLcAS8mJMfy6DAt1KMHYoQNn3+fgaZFKvkhcju32CHtc4t6jD0eIx2G5IYefkPIA5U9N1maEVPY130ZXciAeu7opJyu+XWDi90u+pkXAveCZ5z4Ij/vIaheNausEsKWrv0498TCbjaPDBOADyvvARC9GqVuuWBBwL5CpY7jDToLDoxrtSdbzJsfWS3BZmY0YBD82cm6HnwMoTcHa5nqsvV/Lj0o6lmud9FjHY67tio+QlBnie7h8Lx7fuRezoxNopSdxtgNIo7Vur7zNU9ke3rkdj+4uxeL0eExPAKo9esKeiztBT24U5c41xRdn8Z4GcXN/L4bplSzeuxOLH9yNmQf3YwpbLRqhNaIRDBqFXTTNle9fxfNvnsbXX4MVn38Vz76jp7y6HVs7rjIAxyhGiB3gJWuPESZg63bhkSHJcxqcL7okXfso1QeZb34Is03gKgULBf+vi3Q2mrnLz/JXhOz6WXtVJ4eGLuO3V8cGImALol0HK6iV9whhqmJbPgxUELbVO8FPjoMQkOcCuAjZRccUlXzmIcW6tUBZwJ0kswuU46e8t2Dl6oKDQzJzNh49ehx3bi9lJXMJyhotosMJLj6uzQ+Cr5qvtmG7ALk7HtuGHHqpySkN+W9dzA7YKoFrK40Fvlv567r9twLkBaYJ2bCuyPf8tS4emWILyXWFKXXvNf+erWnpa5s2KrM0Fa/PWvoaee/zMtcVubWsViTDykM1cFvub5LPu9QNv0u6NfwCfm3vizTdcMvUO01dZ3gQT1pXGE3LrrBd4xz2EDB5a3csP00C5afByVekk4eIt1n4S3QjrvvuTs7t5jWlIXmgEmVc3lvWvacMO2aZWo9O4MmvRUhuHrgUnMbHErDQ4+KIcP1KgmN7bVcT5S/DQxsnCe0shEZ+vDGPgszrBrqZEls+wNghWskx3kyHvHNf472EetUF1ZaUg+XRuphlzhrHQ7V8GyEPwba+CtogBKB4Gu+36Dm+p7dKfXOW3K2plgE/teMBLFv0ZrfoOfrlh+wa87wd+IOGrBa9uxPrW5vY23GgNku8o9RplaBcvwwvOYRCS2LnzuMW9+kR7IEJx8jkwmENv0CMgjU8Mxs78Ph2dT2217bifAuFavMkBjbpQWzTy9g7j2FU89Hz4ZgcGo/ZiamYoDyc0pBsb6zH+9U3sb7yMvbXf0DGhzHeI50TCGQMDZtWb3FxJu49uBsPP/owPvrZg3iCPb84BZ5ZD05iH013d79h9NhYm8ewznrvAeT78KwW7KTYZG+arG/bidtWbmRPWfTePMg1sxhLrsXL97jKPMrr/n3iBzTwwdIS5ZBMJTYLopWmxkIFVQfX1S4cW3Uc9owMtRthS+wRZAKclSZVbZ7Z2hm+n+T+zW9+E5/87JP8goFhCx4CbA0bqOkK2H7x8/bS7QQrhwMEhEqgAOF5kq5gePu2jRV7beU03qr4VniHHNrpYD9+btdOpkp78L7ASMH8lEkgaH/9fz9tdJYdEAv+AIBz5akZ4/spo79m2kXG1zFdADUvCtTK1PsUtrHiv+vO+5Y+fjrhXy6k104vLb7iT7uo4q13GsPqhlvXN22p/FU4mnqnu+Kz6z7zE3c5ZKBmijsBBQfqg0k5rpvplvDDz/e54iE1WShjM275Rz448WmOdQKYKhKSYO44sMfn7e3sJuBa6dqhR2rTdgv7Swhx78qFM8rdMJVxgXCXcLtA3LO4m4H8/Mz08FgeVD6BJuTXDdyYAFxTLmDIgWcrrGCKhiOY+aIt9bLCCga6U47msw5NCO/hU5jOHXRo1dIZcZ5xf4g8tqlzG6RjnXr5Dk3wPcBEDYl93u8hW7XgQ8vKKA1Yr63LtQctuJ+RluwuG2OmvQ0ntN1aNio2JK5mab3bPKiFdPHX3KnM4KaNs4sBkMoZtpq+471TruKYmMzrERqF862dAN2jt3sQc4DyIulbQjtdmnNn2mRMzPZyZ9r47ESMTtF7pb07RKc/uDiKvfODODg/ioHeUEzeno3pO4sxs7QYs3duRe/WQgzPLQaamYkBq05zk8abH1bj5YuVePrsdXz1zat49nwlfnjzLjbWt8h7lUXSck4ZcqWL5UQ5DAjCToohHz/fc9kO2TFbTHeOyUpZzloZzzJrubH8OHSH3R1WGvj4wQMaeTTYHPxtQOkYjqCVBRm926/APvzwQSzfuZOF+hC3Vo78JpJdk5GWCa6H/fbbb+P7Fy8B0NvxD//1H+KXv/pVVm4B1kri8jDD3URDfbOygr2ZR75ZkTwTwQ8mOrTgmO/U9CSAvBq/+93v4inhOhjtBgXHYvMrnhRqK3TT/gQlJEHYLuL2vASf+0zedKcmbKHInSMOM1CoLeQlLP0qFC7yT1nkG9/Xu7Tb+xQ2r5BlH2zTRcsAfgUmmpvXLcoWd1HXlPubIFYg2wVjje6sDEUFZuVWdx7fl9p3n39NhavRvklldKe5yU/x4PMugGrKfz0rN60Qth6ApEm3ErJLXNKf77iwYAsHaXdlq3/yN8doSddVvPzSxn0OO5B+w01tkLhzctWlUVSmYxWKvb3snSV/hCXYuWRK8HFyWD8XDjugAQ5SxudQ327hZgFyXa5DCy4Nm3XTAAA9Rfies+C6XNe2JuBCg33AzQqbYItt4YFSC0riH/4E1zbpSsNKOnLiTr4IfwBgJ5MhQBf3B5TzPfgTdDdJzzr0FuD9AdqmvLvN9wz3juWewENq6HTTPeZF4B2jNzjq+bkCLXJTFvu7e3FCHVIbt4dhV9ozF2x4lGcN3bVhKseZETH3zq/YG7UOWu543Bo6wh4doTEijDm0xRmBDRVzYH0jxgDcOWTmSo/JcfgZH6WHOgZmAtTTEwnAM/NTNBRgzOlBbO0Dkke7uWnidOA8ptFmlz5Yjvm7SzHlEaqL8zHmmbwz0wBvj57JDFyMxsnpTjx7+X18+c2zXD72u//zeXz3HE15bT8O0KgH6VZMuDmCBu740HFrjzoie0ZaOVM2qRJY9sgLE60sTLPXbrrJ8xWQl3JJ7LF8ttY2Bh7cu5slsxXoVpkd29PDNN33W2ic9+7eiyePH+c3t1yuZcZYMLP7ZSHFrSAqgnvkmutmLbTTdBnGcOtQhNsBBVSXcFmAM85+F86Bd8HeE9MFWwHcJVt7+7uEtUdl2A4/zDYD+PplBTdfqEUbXlYQ4tdY+Ry+eAHY59jwy5c55NDSJXhkkikctPBkupXTMHKmkGtbslbRBJJWeAqocgBdoCKOHAtEfjkDiaZv6zVOoR113zrPqusvXzcBUOoCjO50L7V4GjBJZRo//bwhPv100+297zU+N642QUhlxL29Bfm0ntsgdOPQfabpxvMyhtslTcUnea2pcLrh/b8afWQRxq+NQsnKWAXZ0iY0CbSQnpSLfLT38MPz1GBJv0pBzjTjxnAbfy3sXEPpdYXVN8ZheTHcNq5JpYOcQBslnyaOT2OKMGdAxznK0jzlVQCZd6IYhWGGsjVN3JMDw9EjRZb2YVAzd7JRGv3Euhib/zIN8M1zYu4LQW2XPMevcOUbh0myq657y595j23l96xet+K6KcBP8Wyjqr2i2/98Yy1WDw9Syz2k0vsp9WMq/hl184Lyegmd81zATi23X75smFyi5opsz1kYV05yx7s8lCXz31plE8h/+e/zbWMh9GQDIZkv5h2JMGvyKEjiUetfnJmK5YW5/DLy8fZWHKB4OZk2fHKem0gWJ6fiDore8sJC3F+6FbfmZqKHrAeN71ww3IuDw53Y3YewL4YvYmphNuaXb8Xs3cWYu3crJu/TY/5wOYJngBHc0tDwe08D+3ptPb559jz+5V/+Jf7w6Wfx5vlm7PxA73wLqSKGxEiMPQ/TpGgQNaIfyUUB4oif5fGbZg6huFzW3rWmcCOVAUgzNDo68lvHbgQcTRZ0Ei94CrYuyXLSyqVhnsDljK6VWXcJLLScrZA0QOCPFrJ16a3wuu0HnNpkdvURWAMgCrpaMQXHZ55PO0kXILfX8s73nsc5Rwu1OD+bWwg9sEQNRQ3V4uh4sMvU/LKtS9Uc27X7sOkYFd0+u0MypRarNuMYjA1JAcU1UAkyjVVvr9+TJkXTShMxYuOQx/AgGAN8GbZaPnwrWJxYeQsslJVUxrCVXZEFXLuAS7fFWz3TFE+aCq/CKrde+6zi9N5xSyuIjUKOgfbf3TTXab4Oq0geb9LNuP69cLWLyui+AaCNmLIzVxWhjV8LT+fNX/OjMZaMK98RtvmUbvADNblD9ct0t7TrO8cXEaUAXaCg9phjo9ht9pnwjAK5WWHM21x1QAg58ep7bgTCM+iUcE547qYgP66Y4AWlYiDzUMbOZSq5ZqUFyfs+3427RhpiaD/96xDjO3mwNObn0CBPOxPA6K8lMGpMq71Ot99al9qh2C0U0yX/ptWhBHu3qTyYp/DrQeaNiNs0UI/OabSdTLwEzC+kM4h6mMM6uunP3F+TMrAcGX6TgSRinJGAo8HL2Bk4jY1zNPLz49wVd4R83aDhMMkJKHd4dkHP1zNT0Lb3TlLjvDhGjgh87ILGbGCCxm2SXsVUTFyMxuH6drx5+jKefvZlfPa/Po0//O9P4/k3X8Xa65exu7UKj0dgED2RqZm4O78cTx49il//51/E3/39b+K//N2v4je//jA+ejgTYyPHqTSS5CuZUeQDdrIsk3hsx+z9koS9IkcE2hJLJ9VzBRS2p64lzil/tEUao+vulSCo7YoAgdY1sHfv3o0HDx/E3eW7OW5bYFsamQVbsPSZ3QvJa8e7dCtzZ3BqgfG55LUF2kpSlbZAV7sdcm2Xn17AKMBLgt3doaYq+T0wQcTNGI4n18cY1Wxdi/tP//TPudvs/cYGrZ+ns3tkm8KAT8KnZiO+JrjGV1+76T/nEe+ueVPrzbFBCkF1b3MmFx4Fbw8rnqAhsBKeUgj1p6n0XgEK15oCM+3iQWPar+TDc69bw9TkWH405e5mOIZRmq3PlD0vchwyNzX0ebhpioeuffO6+0xTaar0ddNZ/GmKtzK+k0/dln3FF+7yef+Z3trwQXvns4rHMK3oTYOCdEQeNpm1tNa74t0y17TgDK6ZEgnuGxvNTnjkz3WyuQOMuIbpIo/YEwNE3Os0gcMe5cOF/H7rzDMVZtF+2uqFkZj2OdSGFqgXFB/3RzXsyxiSz0RQb5w84z41Km0eCVCZ69lgtDLYhk64T4+45coVCy4B2zg5Sq3WnWfvAUY/OukmCJeK7QIURwDBMY3ICRXsFL4c/zU+5WMjMNSnHAaBB1dkCLIulWuHeHPPr22Eg0cTYxhq5TyTV3A6CdE3OYvwGCSb6bwknX79Qk11BH9jtFx5Stspdf6MZ9Ao98rWnXuzKEqLk5NxG+VrAcVsvodCSJ3rgQ8eiQlzKFeH1Pfd2NjbjLfb7+L9yU7sDJ/FYY+yMjcRI7dnY+re7bjz5El88NHHcfv+/ZhdWkytlIIUx5s7sbm6Ea9fvo3vnq/Es+ev49tn38fKm3extX2QS8mOICdUEQVYB+UUk3hnjxnsgmcnCc3ZpjQ2vBxYmJ9NsK1CXyRQCqyuZxV0XfMqqFmJq5ALtFZk/Vuxtb3vdomrUhimzwSGAgfvNVXZND6yAJoZys+lNLnFktcOLTguLOXJX6S01vjaOKhZOlj/w9u38fXXX8Wr169zf7MLsW1pWvfRZUGNYDA1vuQ1+bwGIvloQxWCbeMxu53pF2YyrWp8NDZcjzmMgFCzAJo+CyMepUq/tuH7rEBQWWhKTl03yRfXNkBd4Cw/3bC0S66GUb0Hn2ce4f4KbFPCTfa+L9O9/o+YiltjnJVGbXmTNOWu+JR812TaSF4z/X1/kvfNP5R+W5rrnWRYVaYaqKaj7EU5lFDvU8Ps89Dca7f7JNwlb43lDMNL4/K6aZGS217b2QpjVzbgAE3gQ2CYRs55rgIAMe8YJTQLP9PYdWbuKMG6VEot1LAzWv+ZZIBHPgQx35jbpB7SQXOUIJsyQH59wM1TzYj3GH87AGoD2LbzbP34KI9vXD8+iC2eCbiHgJxHO54CCJ6vkEMUmW7yhvSk1pzXPFF+DkcB1u0rCcpKnrgijOQZLa5t7mgNhISIka+OCMOs8ZcNhqvqzgAlw0Op4pmbHEZwO0rwaeNHTX2YPB0kTg8DmqZcezCQ24JvQYv0tKX5STRcgHcCgfolCDcw7B3vx8bhdrzaWY+XO2vx5mAzVo9OYp+q37s7E7c/ehS3HnwQSwDu0vJy3Fq4Fbdm5mMGrdeTClWuXGb69NnTePH9y3j7djVW19zURVgrTvC7ZPXMncrUMeIlXLIZyZDmLEjkj3jRx5WBD+7fpYy1gmahO8OX5HVVAiuu4KutO98LqGqwXvusKpm2AVeh9l351zh+KPleo3uBpMBEABWs1BYdlM/Wn5bU9YotGcbvILxLy9oaXocfBF13mhmOy8F2AWO1XCtfVhgyqq1KgDd4yoqGranK61is10iDAqBMBFuLuNpl4zEHvpWqaYRPV07Y7dKtvKVQMz4LWQMX5VLgV0bZKD/tLtiU//Lrs24PoaVbPacZ3epG00CkAXGFp5+rZ9znhw3xY9iSpvj1vuIv0mh3efNat/JRafCZcZqWKgflp9zqTn4kje/L/ZXfvj9BF8/pLjVRQRRTYerWOQKLhGEnmX7d8f5qzLYfd3WRGzWZ5PrS7nPy8Ap0IU279gIZwrcTXWN0yycs0/DSDrUBbHHSw55Evp6l4HZftduFoQa2c+ThLH5yLBfeG+CqNVI+TCr+U77indlp2rkQuDRwkXw4/NFKZD8/lCHXyo2ajYY5nJrqEfdgQPuUeoLtYYLt6tF+vAd43Qjh+bkHhCbg1ieF/JSQsrdJllA+s0FAQIBtGz4QbJMff/CfACuRpgRe/Csys0KwTflht2ESwsxEtnzzZC4VFg//th4Zz4DrnUnTJJqsJOC7gYLKlrK2JzFFGu01LCDXO1PTcR+Fa2F8LCbwPw5/MwLwwlyMTI7F/qCHnO/Fa0D327ev47uN1Xh9sB9r5P8efFy6um96Im7Ti3/44HE8fPgwPvroSTx6/GHcWV7IIyAHhpDjxvt4vbISL16+im+/eR7P0XrfvNmItbXd2Nn1I5KWM8uW9UOpwXl/zbR5mZqtBaoqZSuE111+C7cVoagqj6bscqNdxnAEZMNVG5b0W7u9qsJZaQrIjdf32gKtX4PNSqdb4vKZKxGM10pu+GnI4Jt8SVkYSaSTIFmCFSzvq8Jfu2npzI/p9cPpkoXDiusJZ4Judk9xL9jmVj34cAbXceSuLJSB8Zg2GwPD8LlhmsYCTmVQ74qvq7h5VkBteh1CMe31rvxq67fiLFPP8NCWM+EHMaQcDKNrTLvGcEsm/xpp5KPWPOu+yogkP5JujafKVVHxmPHgLmdwtfWP3c2HHELogK2UYZNfgqPhKZsGni1cZSJpCmiNM+XRp1Yx2nPtf/1af62xEEY8JSq/8QWvAu4EclVjncJOsMWVNIuWO0dly0k0tVvysQHuaC4RS7Cm7NqFrq9CNKyiTOZ9X9bcZ+E19r5M+OtnIn786Yb48kwFQP6COnVGeT3kuSsSBFwPsPG4xjW02/Wjw9gAdP2qr4fdHKoNEoTDAMZnmGq2CY5E1s7fBWSRQdr4gQvAVT/woT8otXHD4RHia5RjCYTFiyTrYr6vXkfLP5Uky5SrGQgi/Cq2R0LakKRSQz7bI5jg3iMeJ+jKT8POAvJdGuvFvd5UPJ6djw9n0EytTypptGRDkzSFfi2YrsRenMXayX58u/kuvlx7E693t9D+D0k/AZEvY+O9GHLiME5iePQilu/Pxc9/cT8++uQ+4Hsv7t1fzpPFRkYm4TXQfAHxV+/Qfr+PP3z2ZXzxxbN4+XIL7feY3jdKCNAzNmZ+Rvxf3S6OHBY2RTgAAAAASUVORK5CYII="/>
          <p:cNvSpPr>
            <a:spLocks noChangeAspect="1" noChangeArrowheads="1"/>
          </p:cNvSpPr>
          <p:nvPr/>
        </p:nvSpPr>
        <p:spPr bwMode="auto">
          <a:xfrm>
            <a:off x="6709777" y="2909637"/>
            <a:ext cx="33051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Afbeeldingsresultaat voor s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06" y="3852386"/>
            <a:ext cx="40481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1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Bussen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SCSI: ‘Small Computer System Interface’.</a:t>
            </a:r>
          </a:p>
          <a:p>
            <a:pPr marL="914400" lvl="1" indent="-457200"/>
            <a:r>
              <a:rPr lang="nl-NL" sz="3200"/>
              <a:t>Hogere snelheid dan IDE;</a:t>
            </a:r>
          </a:p>
          <a:p>
            <a:pPr marL="914400" lvl="1" indent="-457200"/>
            <a:r>
              <a:rPr lang="nl-NL" sz="3200"/>
              <a:t>Groot aantal apparaten;</a:t>
            </a:r>
          </a:p>
          <a:p>
            <a:pPr marL="914400" lvl="1" indent="-457200"/>
            <a:r>
              <a:rPr lang="nl-NL" sz="3200"/>
              <a:t>SCSI-bus afgesloten met terminators;</a:t>
            </a:r>
          </a:p>
          <a:p>
            <a:pPr marL="914400" lvl="1" indent="-457200"/>
            <a:r>
              <a:rPr lang="nl-NL" sz="3200"/>
              <a:t>SCSI-</a:t>
            </a:r>
            <a:r>
              <a:rPr lang="nl-NL" sz="3200" err="1"/>
              <a:t>identifiers</a:t>
            </a:r>
            <a:r>
              <a:rPr lang="nl-NL" sz="3200"/>
              <a:t> nodig;</a:t>
            </a:r>
          </a:p>
          <a:p>
            <a:r>
              <a:rPr lang="nl-NL"/>
              <a:t>Drie generaties</a:t>
            </a:r>
          </a:p>
          <a:p>
            <a:pPr marL="914400" lvl="1" indent="-457200"/>
            <a:r>
              <a:rPr lang="nl-NL" sz="3200"/>
              <a:t>SCSI-1</a:t>
            </a:r>
          </a:p>
          <a:p>
            <a:pPr marL="914400" lvl="1" indent="-457200"/>
            <a:r>
              <a:rPr lang="nl-NL" sz="3200"/>
              <a:t>SCSI-2</a:t>
            </a:r>
          </a:p>
          <a:p>
            <a:pPr marL="914400" lvl="1" indent="-457200"/>
            <a:r>
              <a:rPr lang="nl-NL" sz="3200"/>
              <a:t>SCSI-3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734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Bussen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i="1"/>
              <a:t>Serial </a:t>
            </a:r>
            <a:r>
              <a:rPr lang="de-DE" sz="2400" b="1" i="1" err="1"/>
              <a:t>Attached</a:t>
            </a:r>
            <a:r>
              <a:rPr lang="de-DE" sz="2400" b="1" i="1"/>
              <a:t> SCSI (SAS)</a:t>
            </a:r>
            <a:endParaRPr lang="nl-BE" sz="2400" b="1" i="1"/>
          </a:p>
          <a:p>
            <a:pPr marL="800100" lvl="1" indent="-342900"/>
            <a:r>
              <a:rPr lang="nl-BE" sz="2400"/>
              <a:t>Seriële versie: 3 GHz, dus bandbreedte 3 </a:t>
            </a:r>
            <a:r>
              <a:rPr lang="nl-BE" sz="2400" err="1"/>
              <a:t>Gb</a:t>
            </a:r>
            <a:r>
              <a:rPr lang="nl-BE" sz="2400"/>
              <a:t>/s;</a:t>
            </a:r>
          </a:p>
          <a:p>
            <a:pPr marL="800100" lvl="1" indent="-342900"/>
            <a:r>
              <a:rPr lang="nl-BE" sz="2400"/>
              <a:t>Geen terminatie nodig aangezien elk apparaat zijn eigen kabel heeft;</a:t>
            </a:r>
          </a:p>
          <a:p>
            <a:pPr marL="800100" lvl="1" indent="-342900"/>
            <a:r>
              <a:rPr lang="nl-BE" sz="2400"/>
              <a:t>“backward compatible“ met SATA, zodat SATA-schijven aan een SAS-controller kunnen gekoppeld worden, maar niet omgekeerd.</a:t>
            </a:r>
          </a:p>
          <a:p>
            <a:r>
              <a:rPr lang="nl-BE" sz="2400"/>
              <a:t> </a:t>
            </a:r>
            <a:r>
              <a:rPr lang="de-DE" sz="2400" b="1" i="1" err="1"/>
              <a:t>iSCSI</a:t>
            </a:r>
            <a:endParaRPr lang="nl-BE" sz="2400" b="1" i="1"/>
          </a:p>
          <a:p>
            <a:pPr marL="800100" lvl="1" indent="-342900"/>
            <a:r>
              <a:rPr lang="nl-BE" sz="2400"/>
              <a:t>Internet Small Computer System Interface;</a:t>
            </a:r>
          </a:p>
          <a:p>
            <a:pPr marL="800100" lvl="1" indent="-342900"/>
            <a:r>
              <a:rPr lang="nl-BE" sz="2400"/>
              <a:t>Gebruikt Ethernet </a:t>
            </a:r>
            <a:r>
              <a:rPr lang="nl-BE" sz="2400" err="1"/>
              <a:t>connectors</a:t>
            </a:r>
            <a:r>
              <a:rPr lang="nl-BE" sz="2400"/>
              <a:t> en kabels, en het IP-protocol.</a:t>
            </a:r>
          </a:p>
          <a:p>
            <a:pPr marL="800100" lvl="1" indent="-342900"/>
            <a:r>
              <a:rPr lang="nl-BE" sz="2400"/>
              <a:t>Binnen datacenters om alle opslag van servers te centraliseren in een SAN-omgeving</a:t>
            </a:r>
            <a:r>
              <a:rPr lang="nl-BE"/>
              <a:t>.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9344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Bussen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M2. SSD</a:t>
            </a:r>
          </a:p>
          <a:p>
            <a:pPr lvl="1"/>
            <a:r>
              <a:rPr lang="nl-BE"/>
              <a:t>Gebruikte bus kan variëren (</a:t>
            </a:r>
            <a:r>
              <a:rPr lang="nl-BE" err="1"/>
              <a:t>PCIe</a:t>
            </a:r>
            <a:r>
              <a:rPr lang="nl-BE"/>
              <a:t>, SATA of USB)</a:t>
            </a:r>
          </a:p>
          <a:p>
            <a:pPr lvl="1"/>
            <a:r>
              <a:rPr lang="nl-BE"/>
              <a:t>Verschillende lengtes</a:t>
            </a:r>
          </a:p>
          <a:p>
            <a:pPr lvl="2"/>
            <a:r>
              <a:rPr lang="nl-BE"/>
              <a:t>42, 60 of 80mm lang, 22mm breed</a:t>
            </a:r>
          </a:p>
          <a:p>
            <a:pPr lvl="2"/>
            <a:r>
              <a:rPr lang="nl-BE"/>
              <a:t>Terug te vinden in benaming: M.2-2260 =&gt; 22 x 60 mm</a:t>
            </a:r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28" y="3936656"/>
            <a:ext cx="5572248" cy="21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6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5346931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5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Back-up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75508"/>
            <a:ext cx="10515600" cy="5265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/>
              <a:t>3-2-1 back-upregel</a:t>
            </a:r>
          </a:p>
          <a:p>
            <a:pPr lvl="1"/>
            <a:r>
              <a:rPr lang="NL-BE" err="1"/>
              <a:t>Één</a:t>
            </a:r>
            <a:r>
              <a:rPr lang="NL-BE"/>
              <a:t> back-up niet genoeg =&gt; 3 kopieën</a:t>
            </a:r>
          </a:p>
          <a:p>
            <a:pPr lvl="1"/>
            <a:r>
              <a:rPr lang="NL-BE"/>
              <a:t>Eén kopie </a:t>
            </a:r>
            <a:r>
              <a:rPr lang="NL-BE" err="1"/>
              <a:t>offsite</a:t>
            </a:r>
            <a:endParaRPr lang="NL-BE"/>
          </a:p>
          <a:p>
            <a:r>
              <a:rPr lang="NL-BE"/>
              <a:t>Back-up-methoden</a:t>
            </a:r>
            <a:endParaRPr lang="nl-BE"/>
          </a:p>
          <a:p>
            <a:pPr lvl="1"/>
            <a:r>
              <a:rPr lang="NL-BE"/>
              <a:t>Image: volledige schijf</a:t>
            </a:r>
          </a:p>
          <a:p>
            <a:pPr lvl="1"/>
            <a:r>
              <a:rPr lang="NL-BE"/>
              <a:t>Bestandsniveau</a:t>
            </a:r>
          </a:p>
          <a:p>
            <a:pPr lvl="2"/>
            <a:r>
              <a:rPr lang="NL-BE"/>
              <a:t>Volledige back-up </a:t>
            </a:r>
          </a:p>
          <a:p>
            <a:pPr lvl="2"/>
            <a:r>
              <a:rPr lang="NL-BE"/>
              <a:t>Incrementele back-up</a:t>
            </a:r>
          </a:p>
          <a:p>
            <a:pPr lvl="3"/>
            <a:r>
              <a:rPr lang="NL-BE"/>
              <a:t>Enkel nieuwe/gewijzigde bestanden t.o.v. vorige incrementele back-up</a:t>
            </a:r>
          </a:p>
          <a:p>
            <a:pPr lvl="2"/>
            <a:r>
              <a:rPr lang="NL-BE"/>
              <a:t>Differentiële back-up</a:t>
            </a:r>
          </a:p>
          <a:p>
            <a:pPr lvl="3"/>
            <a:r>
              <a:rPr lang="NL-BE"/>
              <a:t>Alle nieuwe/gewijzigde bestanden t.o.v. vorige volledige back-up.</a:t>
            </a:r>
          </a:p>
        </p:txBody>
      </p:sp>
    </p:spTree>
    <p:extLst>
      <p:ext uri="{BB962C8B-B14F-4D97-AF65-F5344CB8AC3E}">
        <p14:creationId xmlns:p14="http://schemas.microsoft.com/office/powerpoint/2010/main" val="387043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– Back-up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Incrementele back-up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Differentiële back-up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04" y="2018654"/>
            <a:ext cx="6140401" cy="131273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135" y="4466776"/>
            <a:ext cx="6140401" cy="131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Inleiding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Opslagmedium</a:t>
            </a:r>
          </a:p>
          <a:p>
            <a:pPr lvl="1"/>
            <a:r>
              <a:rPr lang="nl-BE"/>
              <a:t>Magnetisch</a:t>
            </a:r>
          </a:p>
          <a:p>
            <a:pPr lvl="1"/>
            <a:r>
              <a:rPr lang="nl-BE"/>
              <a:t>Optisch</a:t>
            </a:r>
          </a:p>
          <a:p>
            <a:pPr lvl="1"/>
            <a:r>
              <a:rPr lang="nl-BE"/>
              <a:t>Flash</a:t>
            </a:r>
          </a:p>
          <a:p>
            <a:r>
              <a:rPr lang="nl-NL"/>
              <a:t>Voor </a:t>
            </a:r>
            <a:r>
              <a:rPr lang="nl-NL" err="1"/>
              <a:t>tijdskritische</a:t>
            </a:r>
            <a:r>
              <a:rPr lang="nl-NL"/>
              <a:t> toepassingen = direct </a:t>
            </a:r>
            <a:r>
              <a:rPr lang="nl-NL" err="1"/>
              <a:t>toegangbare</a:t>
            </a:r>
            <a:r>
              <a:rPr lang="nl-NL"/>
              <a:t> media</a:t>
            </a:r>
          </a:p>
          <a:p>
            <a:r>
              <a:rPr lang="nl-NL"/>
              <a:t>Niet-</a:t>
            </a:r>
            <a:r>
              <a:rPr lang="nl-NL" err="1"/>
              <a:t>tijdskritische</a:t>
            </a:r>
            <a:r>
              <a:rPr lang="nl-NL"/>
              <a:t> toepassingen = sequentieel </a:t>
            </a:r>
            <a:r>
              <a:rPr lang="nl-NL" err="1"/>
              <a:t>toegangbare</a:t>
            </a:r>
            <a:r>
              <a:rPr lang="nl-NL"/>
              <a:t> media.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90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Inleiding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913045"/>
              </p:ext>
            </p:extLst>
          </p:nvPr>
        </p:nvGraphicFramePr>
        <p:xfrm>
          <a:off x="990600" y="1540434"/>
          <a:ext cx="10308433" cy="4441265"/>
        </p:xfrm>
        <a:graphic>
          <a:graphicData uri="http://schemas.openxmlformats.org/drawingml/2006/table">
            <a:tbl>
              <a:tblPr firstRow="1">
                <a:tableStyleId>{638B1855-1B75-4FBE-930C-398BA8C253C6}</a:tableStyleId>
              </a:tblPr>
              <a:tblGrid>
                <a:gridCol w="1187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5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67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Eenheid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Afk.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Aantal bits/Bytes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Verhouding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Verhouding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Bit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 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 bit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 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 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 dirty="0"/>
                        <a:t>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/>
                        <a:t>8 bits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8 bits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 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 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Kibibyte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 dirty="0" err="1"/>
                        <a:t>KiB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10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1024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900"/>
                        <a:t>1024 B</a:t>
                      </a:r>
                      <a:endParaRPr lang="nl-BE" sz="2400">
                        <a:latin typeface="Times New Roman"/>
                        <a:ea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900"/>
                        <a:t>1024 B</a:t>
                      </a:r>
                      <a:endParaRPr lang="nl-BE" sz="2400">
                        <a:latin typeface="Times New Roman"/>
                        <a:ea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Mebibyte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MiB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20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1.048.576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1024 KiB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1048 KB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Gibibyte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GiB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30 </a:t>
                      </a:r>
                      <a:r>
                        <a:rPr lang="nl-NL" sz="1900" dirty="0"/>
                        <a:t>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1.073.741.824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1024 MiB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1073 MB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3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 err="1"/>
                        <a:t>Tebibyte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TiB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40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1.099.511.627.776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1024 GiB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1099 GB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Pebibyte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PiB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50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1.125.899.906.842.624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1024 </a:t>
                      </a:r>
                      <a:r>
                        <a:rPr lang="nl-NL" sz="1900" dirty="0" err="1"/>
                        <a:t>TiB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1125 TB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Exbibyte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EiB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60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1.152.921.504.606.846.976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1024 </a:t>
                      </a:r>
                      <a:r>
                        <a:rPr lang="nl-NL" sz="1900" dirty="0" err="1"/>
                        <a:t>PiB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1152 PB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2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Yobibyte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900"/>
                        <a:t>YiB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NL" sz="1900" dirty="0"/>
                        <a:t>2</a:t>
                      </a:r>
                      <a:r>
                        <a:rPr lang="nl-NL" sz="1900" baseline="30000" dirty="0"/>
                        <a:t>70</a:t>
                      </a:r>
                      <a:r>
                        <a:rPr lang="nl-NL" sz="1900" dirty="0"/>
                        <a:t> bytes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1.180.591.620.717.411.303.424 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/>
                        <a:t>1024 EiB</a:t>
                      </a:r>
                      <a:endParaRPr lang="nl-BE" sz="370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nl-NL" sz="1900" dirty="0"/>
                        <a:t>1180 EB</a:t>
                      </a:r>
                      <a:endParaRPr lang="nl-BE" sz="3700" dirty="0">
                        <a:latin typeface="Arial Narrow"/>
                        <a:ea typeface="Times New Roman"/>
                        <a:cs typeface="Times New Roman"/>
                      </a:endParaRPr>
                    </a:p>
                  </a:txBody>
                  <a:tcPr marL="91077" marR="9107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5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Inleiding</a:t>
            </a:r>
            <a:endParaRPr lang="nl-NL"/>
          </a:p>
          <a:p>
            <a:r>
              <a:rPr lang="nl-NL"/>
              <a:t>Diskette &amp; diskettestations</a:t>
            </a:r>
          </a:p>
          <a:p>
            <a:r>
              <a:rPr lang="nl-NL"/>
              <a:t>Harde schijf</a:t>
            </a:r>
          </a:p>
          <a:p>
            <a:r>
              <a:rPr lang="nl-BE"/>
              <a:t>RAID systemen</a:t>
            </a:r>
          </a:p>
          <a:p>
            <a:r>
              <a:rPr lang="nl-BE"/>
              <a:t>Flashgeheugen</a:t>
            </a:r>
          </a:p>
          <a:p>
            <a:r>
              <a:rPr lang="nl-BE"/>
              <a:t>Optische opslagmedia</a:t>
            </a:r>
          </a:p>
          <a:p>
            <a:r>
              <a:rPr lang="nl-BE"/>
              <a:t>Interfaces voor opslagmedia</a:t>
            </a:r>
          </a:p>
          <a:p>
            <a:r>
              <a:rPr lang="nl-BE"/>
              <a:t>Back-up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38200" y="1908909"/>
            <a:ext cx="5547360" cy="548542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08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Diskette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Floppy disk (</a:t>
            </a:r>
            <a:r>
              <a:rPr lang="en-GB"/>
              <a:t>5 ¼ inch diskette)</a:t>
            </a:r>
          </a:p>
          <a:p>
            <a:r>
              <a:rPr lang="en-GB"/>
              <a:t>De diskette (</a:t>
            </a:r>
            <a:r>
              <a:rPr lang="nl-BE"/>
              <a:t>3 ½ inch diskette)</a:t>
            </a:r>
          </a:p>
        </p:txBody>
      </p:sp>
      <p:pic>
        <p:nvPicPr>
          <p:cNvPr id="4" name="Picture 5" descr="disket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1969" y="3057441"/>
            <a:ext cx="6088062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65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Hardware: Opslagmedia - Diskette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De diskette (3 ½ inch diskette)</a:t>
            </a:r>
          </a:p>
          <a:p>
            <a:pPr lvl="1"/>
            <a:r>
              <a:rPr lang="nl-NL"/>
              <a:t>Gegevens op de diskette</a:t>
            </a:r>
          </a:p>
          <a:p>
            <a:pPr lvl="1"/>
            <a:r>
              <a:rPr lang="nl-NL"/>
              <a:t>Double </a:t>
            </a:r>
            <a:r>
              <a:rPr lang="nl-NL" err="1"/>
              <a:t>Density</a:t>
            </a:r>
            <a:r>
              <a:rPr lang="nl-NL"/>
              <a:t> bevat 80 sporen (tracks) en 9 sectoren per track.</a:t>
            </a:r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</p:txBody>
      </p:sp>
      <p:pic>
        <p:nvPicPr>
          <p:cNvPr id="4" name="Picture 5" descr="diskette-indel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331" y="3046413"/>
            <a:ext cx="7361238" cy="31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89346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B328CD4CCC4549A2693147AB9124D8" ma:contentTypeVersion="4" ma:contentTypeDescription="Een nieuw document maken." ma:contentTypeScope="" ma:versionID="324f3fe9b03f8bfb704ae15a09a59cf2">
  <xsd:schema xmlns:xsd="http://www.w3.org/2001/XMLSchema" xmlns:xs="http://www.w3.org/2001/XMLSchema" xmlns:p="http://schemas.microsoft.com/office/2006/metadata/properties" xmlns:ns2="4b943c06-37fb-4697-bc66-955beedaabd1" xmlns:ns3="8ec6cc2f-c21c-4804-8ff0-f2a31c34540b" targetNamespace="http://schemas.microsoft.com/office/2006/metadata/properties" ma:root="true" ma:fieldsID="061e85396dc9bfd0d4e7223f8d5100fa" ns2:_="" ns3:_="">
    <xsd:import namespace="4b943c06-37fb-4697-bc66-955beedaabd1"/>
    <xsd:import namespace="8ec6cc2f-c21c-4804-8ff0-f2a31c34540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43c06-37fb-4697-bc66-955beedaab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6cc2f-c21c-4804-8ff0-f2a31c3454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EFCCB-521C-49C5-BE8D-6FFE07395836}"/>
</file>

<file path=customXml/itemProps2.xml><?xml version="1.0" encoding="utf-8"?>
<ds:datastoreItem xmlns:ds="http://schemas.openxmlformats.org/officeDocument/2006/customXml" ds:itemID="{A3ECC5E6-CE56-48B1-81D1-2B1FCC358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16EB9B-5C06-4249-8235-99009002715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Kantoorthema</vt:lpstr>
      <vt:lpstr>Computer systems</vt:lpstr>
      <vt:lpstr>Hardware: processoren</vt:lpstr>
      <vt:lpstr>Hardware: processoren</vt:lpstr>
      <vt:lpstr>Hardware: opslagmedia - Inleiding</vt:lpstr>
      <vt:lpstr>Hardware: opslagmedia - Inleiding</vt:lpstr>
      <vt:lpstr>Hardware: opslagmedia - Inleiding</vt:lpstr>
      <vt:lpstr>Hardware: opslagmedia</vt:lpstr>
      <vt:lpstr>Hardware: Opslagmedia - Diskette </vt:lpstr>
      <vt:lpstr>Hardware: Opslagmedia - Diskette </vt:lpstr>
      <vt:lpstr>Hardware: Opslagmedia - Diskette </vt:lpstr>
      <vt:lpstr>Hardware: Opslagmedia</vt:lpstr>
      <vt:lpstr>Hardware: Opslagmedia – Harde schijf</vt:lpstr>
      <vt:lpstr>PowerPoint Presentation</vt:lpstr>
      <vt:lpstr>Hardware: Opslagmedia – Harde schijf</vt:lpstr>
      <vt:lpstr>Hardware: Opslagmedia – Harde schijf</vt:lpstr>
      <vt:lpstr>Hardware: Opslagmedia – Harde schijf</vt:lpstr>
      <vt:lpstr>Hardware: Opslagmedia – Harde schijf</vt:lpstr>
      <vt:lpstr>Hardware: Opslagmedia – Adressering harde schijf</vt:lpstr>
      <vt:lpstr>Hardware: Opslagmedia – Formattering</vt:lpstr>
      <vt:lpstr>Hardware: Opslagmedia – Harde schijf</vt:lpstr>
      <vt:lpstr>Hardware: Opslagmedia – Partities</vt:lpstr>
      <vt:lpstr>Hardware: Opslagmedia – Bestandssystemen</vt:lpstr>
      <vt:lpstr>Hardware: Opslagmedia – Bestandssystemen</vt:lpstr>
      <vt:lpstr>Hardware: Opslagmedia – Bestandssystemen</vt:lpstr>
      <vt:lpstr>Hardware: Opslagmedia</vt:lpstr>
      <vt:lpstr>Hardware: Opslagmedia – RAID</vt:lpstr>
      <vt:lpstr>Hardware: Opslagmedia – RAID</vt:lpstr>
      <vt:lpstr>Hardware: Opslagmedia – RAID</vt:lpstr>
      <vt:lpstr>Hardware: Opslagmedia – RAID</vt:lpstr>
      <vt:lpstr>Hardware: Opslagmedia – RAID</vt:lpstr>
      <vt:lpstr>Hardware: Opslagmedia – RAID</vt:lpstr>
      <vt:lpstr>Hardware: Opslagmedia – RAID</vt:lpstr>
      <vt:lpstr>Hardware: Opslagmedia</vt:lpstr>
      <vt:lpstr>Hardware: Opslagmedia – Flash geheugen</vt:lpstr>
      <vt:lpstr>Hardware: Opslagmedia – Flash geheugen</vt:lpstr>
      <vt:lpstr>Hardware: Opslagmedia – Flash geheugen</vt:lpstr>
      <vt:lpstr>Hardware: Opslagmedia</vt:lpstr>
      <vt:lpstr>Hardware: Opslagmedia – Optische opslagmedia</vt:lpstr>
      <vt:lpstr>Hardware: Opslagmedia – Optische opslagmedia</vt:lpstr>
      <vt:lpstr>Hardware: Opslagmedia – Optische opslagmedia</vt:lpstr>
      <vt:lpstr>Hardware: Opslagmedia</vt:lpstr>
      <vt:lpstr>Hardware: Opslagmedia - Bussen</vt:lpstr>
      <vt:lpstr>Hardware: Opslagmedia - Bussen</vt:lpstr>
      <vt:lpstr>Hardware: Opslagmedia - Bussen</vt:lpstr>
      <vt:lpstr>Hardware: Opslagmedia - Bussen</vt:lpstr>
      <vt:lpstr>Hardware: Opslagmedia - Bussen</vt:lpstr>
      <vt:lpstr>Hardware: Opslagmedia</vt:lpstr>
      <vt:lpstr>Hardware: Opslagmedia – Back-up</vt:lpstr>
      <vt:lpstr>Hardware: Opslagmedia – Back-up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</dc:title>
  <cp:revision>1</cp:revision>
  <dcterms:modified xsi:type="dcterms:W3CDTF">2016-10-24T05:57:10Z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0x0101001EB328CD4CCC4549A2693147AB9124D8</vt:lpwstr>
  </property>
</Properties>
</file>