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</a:t>
            </a:r>
            <a:endParaRPr/>
          </a:p>
        </p:txBody>
      </p:sp>
      <p:sp>
        <p:nvSpPr>
          <p:cNvPr id="101" name="Google Shape;101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</a:t>
            </a:r>
            <a:endParaRPr/>
          </a:p>
        </p:txBody>
      </p:sp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</a:t>
            </a:r>
            <a:endParaRPr/>
          </a:p>
        </p:txBody>
      </p:sp>
      <p:sp>
        <p:nvSpPr>
          <p:cNvPr id="188" name="Google Shape;188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achtergronden van C#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</a:t>
            </a:r>
            <a:endParaRPr/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en waarom C#?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nieuw?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.NET?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Beginselen van programmeren</a:t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geschiedenis van C#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Uitspraak: See Sharp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1960: Algol (Algoritmic Language)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1970: C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1980: C++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1990: Java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2000: C#</a:t>
            </a:r>
            <a:endParaRPr/>
          </a:p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omgeving (framework)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omgeving geïnstalleerd op (Windows) OS.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Programmeertalen (C#, C++, VB.NET, F#)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Groot aantal componenten (klassen) voor het schrijven van programma’s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nl-BE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nl-BE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applicaties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nl-BE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Geïnspireerd door Java: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(~CLR), OOP, Garbage collection,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meer enkel Windows gebonden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 Xamarin compileren naar iOS, Android, MacOS X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Laatste versie (.NET Core) is platform onafhankelijk</a:t>
            </a:r>
            <a:endParaRPr/>
          </a:p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Overzicht .NET omgeving</a:t>
            </a:r>
            <a:endParaRPr/>
          </a:p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140726" y="1988840"/>
            <a:ext cx="936104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076830" y="1988840"/>
            <a:ext cx="936104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VB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012934" y="1988840"/>
            <a:ext cx="936104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949038" y="1988840"/>
            <a:ext cx="936104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F#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4885142" y="1988840"/>
            <a:ext cx="936104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1140726" y="2636912"/>
            <a:ext cx="1638182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2804171" y="2636912"/>
            <a:ext cx="1263773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WPF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145608" y="3165102"/>
            <a:ext cx="4680520" cy="10762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Framework Base Class Library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140726" y="4396957"/>
            <a:ext cx="4680520" cy="50405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Language Runtime (CLR)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140726" y="5056584"/>
            <a:ext cx="4680520" cy="86409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 System (OS)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037270" y="4365104"/>
            <a:ext cx="155448" cy="50405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253294" y="4437112"/>
            <a:ext cx="1789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Virtuele machine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6037270" y="2636911"/>
            <a:ext cx="166900" cy="160447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325302" y="3208330"/>
            <a:ext cx="1360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Bibliotheken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6293296" y="2056202"/>
            <a:ext cx="195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Programmeertalen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037270" y="1988840"/>
            <a:ext cx="155448" cy="50405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6053122" y="5085184"/>
            <a:ext cx="139596" cy="86409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6307757" y="5332566"/>
            <a:ext cx="19292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Besturingssysteem</a:t>
            </a:r>
            <a:endParaRPr/>
          </a:p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252524" y="3550369"/>
            <a:ext cx="1087228" cy="23364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ADO.NET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717794" y="3550369"/>
            <a:ext cx="702078" cy="23622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XML ML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779912" y="3555392"/>
            <a:ext cx="482500" cy="23364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564892" y="3550369"/>
            <a:ext cx="1087228" cy="23364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1257738" y="3903898"/>
            <a:ext cx="1244031" cy="214234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2778908" y="3881905"/>
            <a:ext cx="702078" cy="23622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3692128" y="3881905"/>
            <a:ext cx="702078" cy="23622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4067944" y="2636912"/>
            <a:ext cx="1753302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Winforms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een programma?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Logisch stappenplan (algoritme)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Bestaat uit: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Opeenvolgingen (statements)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Herhalingen (lussen)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Selecties (If)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Methode-oproepen op objecten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Kant-en-klaar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Zelf geschreven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5292080" y="5013176"/>
            <a:ext cx="3459088" cy="1512168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Maak je haar nat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Doe er shampoo op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Wrijf de shampoo door je haar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Spoel het uit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Samenvatting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is afgeleid uit Java en C++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Maakt deel uit van .NET (zeer krachtig)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programma is een lijst van instructies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 is </a:t>
            </a:r>
            <a:r>
              <a:rPr b="1" i="0" lang="nl-BE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zeer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belangrijk</a:t>
            </a:r>
            <a:endParaRPr/>
          </a:p>
        </p:txBody>
      </p:sp>
      <p:sp>
        <p:nvSpPr>
          <p:cNvPr id="181" name="Google Shape;181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Oefening 1.2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 blaadjes papier met een getal erop. Hoe ga je het grootste getal vinden?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soort redeneringen en voorstellingen helpen vaak bij het opstellen van programma’s.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7010419" y="6557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