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3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5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3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3</a:t>
            </a:r>
            <a:endParaRPr/>
          </a:p>
        </p:txBody>
      </p:sp>
      <p:sp>
        <p:nvSpPr>
          <p:cNvPr id="242" name="Google Shape;242;p18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:notes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:notes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:notes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Hoofdstuk 3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dia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4572889" y="-675456"/>
            <a:ext cx="2448271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900608" y="-2331640"/>
            <a:ext cx="7056784" cy="924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59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verticale teks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e titel en teks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el en objec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1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nl-BE" sz="138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lleen titel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ekop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van twee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gelijking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7524329" y="-233248"/>
            <a:ext cx="2448271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15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6928806" y="-803215"/>
            <a:ext cx="2232248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nl-BE" sz="13800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eg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houd met bijschrift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fbeelding met bijschrift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79512" cy="6858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 rot="5400000">
            <a:off x="4477680" y="2191680"/>
            <a:ext cx="188640" cy="91440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Inleiding tot het gebruik van graphics</a:t>
            </a:r>
            <a:endParaRPr/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Hoofdstuk 3</a:t>
            </a:r>
            <a:endParaRPr/>
          </a:p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457200" y="1600201"/>
            <a:ext cx="8229600" cy="89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 op één lijn</a:t>
            </a:r>
            <a:endParaRPr/>
          </a:p>
        </p:txBody>
      </p:sp>
      <p:sp>
        <p:nvSpPr>
          <p:cNvPr id="205" name="Google Shape;205;p22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899592" y="2413337"/>
            <a:ext cx="7344816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 teken een driehoek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eerste lijn */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20;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80;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70;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/* tweede lijn */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</a:t>
            </a:r>
            <a:endParaRPr/>
          </a:p>
        </p:txBody>
      </p:sp>
      <p:sp>
        <p:nvSpPr>
          <p:cNvPr id="216" name="Google Shape;216;p23"/>
          <p:cNvSpPr txBox="1"/>
          <p:nvPr>
            <p:ph idx="1" type="body"/>
          </p:nvPr>
        </p:nvSpPr>
        <p:spPr>
          <a:xfrm>
            <a:off x="457200" y="1600200"/>
            <a:ext cx="8229600" cy="4781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 over meerdere lijnen</a:t>
            </a: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7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Wees kort, duidelijk, volledig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Schrijf geen overbodige commentaar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Dikwijls kan je commentaar vervangen door een methode(oproep), dit verhoogt de leesbaarheid (en herbruikbaarheid) van je code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</a:pPr>
            <a:r>
              <a:rPr b="0" i="0" lang="nl-BE" sz="27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tip: CTRL+K, CTRL+C en CTRL+K, CTRL+U of</a:t>
            </a:r>
            <a:endParaRPr/>
          </a:p>
        </p:txBody>
      </p:sp>
      <p:sp>
        <p:nvSpPr>
          <p:cNvPr id="217" name="Google Shape;217;p23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899592" y="1988840"/>
            <a:ext cx="5112568" cy="163121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voorbeeld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teken een driehoek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eerste lijn*/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5373216"/>
            <a:ext cx="930565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i.p.v. commentaar</a:t>
            </a:r>
            <a:endParaRPr/>
          </a:p>
        </p:txBody>
      </p:sp>
      <p:sp>
        <p:nvSpPr>
          <p:cNvPr id="226" name="Google Shape;226;p2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755576" y="1720840"/>
            <a:ext cx="8208912" cy="437042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DrawTriangle</a:t>
            </a: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(...);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DrawTriangle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y3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i.p.v. commentaar</a:t>
            </a:r>
            <a:endParaRPr/>
          </a:p>
        </p:txBody>
      </p:sp>
      <p:sp>
        <p:nvSpPr>
          <p:cNvPr id="234" name="Google Shape;234;p2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755576" y="1720840"/>
            <a:ext cx="8208912" cy="34778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DrawLine(Canvas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startX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endX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endY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startX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endX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startY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endY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brushToUse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drawingArea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oproepen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Correcte oproep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Aantal argumenten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Juiste type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Goede volgorde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argumenten: toch ()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Soms zijn methoden “overloaded”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Zelfde naam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Andere parameters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tekenen met XAML </a:t>
            </a:r>
            <a:endParaRPr/>
          </a:p>
        </p:txBody>
      </p:sp>
      <p:sp>
        <p:nvSpPr>
          <p:cNvPr id="253" name="Google Shape;253;p2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539552" y="2208240"/>
            <a:ext cx="8424936" cy="19389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="50"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Margin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="10,10,0,0"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Stroke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="Black"    		        		 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="rect1"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="Hidden"/&gt;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539552" y="5110500"/>
            <a:ext cx="8424936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Y1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X2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="110"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Y2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="60"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="Black"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="line1"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Visibility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="Hidden"/&gt;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Rectangle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tekenen met XAML </a:t>
            </a:r>
            <a:endParaRPr/>
          </a:p>
        </p:txBody>
      </p:sp>
      <p:sp>
        <p:nvSpPr>
          <p:cNvPr id="263" name="Google Shape;263;p2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539552" y="2204864"/>
            <a:ext cx="8424936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Ellipse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Width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="50"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Margin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="10,80,0,0"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Stroke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="Black"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="ellipse1"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Visibility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="Hidden"/&gt;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543000" y="4509120"/>
            <a:ext cx="8424936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nl-BE" sz="200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Source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="imagedemo.jpg"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Margin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="120,10,0,0"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="150"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Height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="150"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="picture"</a:t>
            </a:r>
            <a:r>
              <a:rPr lang="nl-BE" sz="20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Visibility</a:t>
            </a:r>
            <a:r>
              <a:rPr lang="nl-BE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="Hidden"/&gt;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Ellipse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nl-BE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Objecten tekenen met XAML </a:t>
            </a:r>
            <a:endParaRPr/>
          </a:p>
        </p:txBody>
      </p:sp>
      <p:sp>
        <p:nvSpPr>
          <p:cNvPr id="273" name="Google Shape;273;p2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539552" y="2204864"/>
            <a:ext cx="8424936" cy="224676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drawButton_Click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ellipse1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picture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Visibility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Visible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   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Discussie: code conventies in C#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Welke code conventies ontdek je in de code van het handboek?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Zijn er overeenkomsten / verschillen met de code conventies van Java?</a:t>
            </a:r>
            <a:endParaRPr/>
          </a:p>
        </p:txBody>
      </p:sp>
      <p:sp>
        <p:nvSpPr>
          <p:cNvPr id="282" name="Google Shape;282;p3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/>
          </a:p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dit hoofdstuk …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Tekenfaciliteiten voor eenvoudige vormen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Methode aanroep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Argumenten doorgeven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Instructies schrijven die een programma vormen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 toevoegen</a:t>
            </a:r>
            <a:endParaRPr/>
          </a:p>
        </p:txBody>
      </p:sp>
      <p:sp>
        <p:nvSpPr>
          <p:cNvPr id="112" name="Google Shape;112;p14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 voorstelling systeem</a:t>
            </a:r>
            <a:br>
              <a:rPr b="0" i="0" lang="nl-BE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95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57200" y="1600201"/>
            <a:ext cx="8229600" cy="1612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Typisch aan OO programma’s is dat zij de realiteit rondom ons trachten te modelleren met “objecten”.</a:t>
            </a:r>
            <a:endParaRPr/>
          </a:p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3338513"/>
            <a:ext cx="17272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8038" y="4365625"/>
            <a:ext cx="2346325" cy="172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5963" y="2825750"/>
            <a:ext cx="2100262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 voorstelling systeem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Een “Object” is een instantie van een bepaalde “Klasse” …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methodes kunnen worden opgeroepen;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en properties kunnen worden gebruikt.</a:t>
            </a:r>
            <a:endParaRPr/>
          </a:p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b="0" i="0" sz="12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nl-BE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627784" y="2276872"/>
            <a:ext cx="5544616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b="0" i="0" lang="nl-BE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rect1</a:t>
            </a:r>
            <a:r>
              <a:rPr b="0" i="0" lang="nl-BE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nl-BE" sz="2000" u="none" cap="none" strike="noStrik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nl-BE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nl-BE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Rectangle</a:t>
            </a:r>
            <a:r>
              <a:rPr b="0" i="0" lang="nl-BE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627784" y="3887070"/>
            <a:ext cx="5544616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paperCanvas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Children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8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627249" y="5497268"/>
            <a:ext cx="5544616" cy="4001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rect1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100;</a:t>
            </a:r>
            <a:endParaRPr sz="20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Demo: een eerste tekening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op de “IntelliSense”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Geen syntaxfouten laten staan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Pijl ↑ of ↓: varianten van methodes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nl-B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toets: help venster</a:t>
            </a:r>
            <a:endParaRPr/>
          </a:p>
        </p:txBody>
      </p:sp>
      <p:sp>
        <p:nvSpPr>
          <p:cNvPr id="145" name="Google Shape;145;p17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Relatieve coördinaten</a:t>
            </a:r>
            <a:endParaRPr/>
          </a:p>
        </p:txBody>
      </p:sp>
      <p:sp>
        <p:nvSpPr>
          <p:cNvPr id="152" name="Google Shape;152;p18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6468" y="1690464"/>
            <a:ext cx="460057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5993" y="1677764"/>
            <a:ext cx="4619625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8218" y="1677764"/>
            <a:ext cx="46101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6156" y="1665064"/>
            <a:ext cx="4610100" cy="412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8"/>
          <p:cNvCxnSpPr/>
          <p:nvPr/>
        </p:nvCxnSpPr>
        <p:spPr>
          <a:xfrm>
            <a:off x="3748881" y="2201639"/>
            <a:ext cx="1587" cy="6477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3739356" y="2214339"/>
            <a:ext cx="647700" cy="1587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8"/>
          <p:cNvSpPr txBox="1"/>
          <p:nvPr/>
        </p:nvSpPr>
        <p:spPr>
          <a:xfrm>
            <a:off x="4052093" y="1893664"/>
            <a:ext cx="3317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490118" y="2361976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4098131" y="2214339"/>
            <a:ext cx="6651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(10,10)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322093" y="2789014"/>
            <a:ext cx="83661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(200,100)</a:t>
            </a:r>
            <a:endParaRPr/>
          </a:p>
        </p:txBody>
      </p:sp>
      <p:cxnSp>
        <p:nvCxnSpPr>
          <p:cNvPr id="164" name="Google Shape;164;p18"/>
          <p:cNvCxnSpPr/>
          <p:nvPr/>
        </p:nvCxnSpPr>
        <p:spPr>
          <a:xfrm>
            <a:off x="3729831" y="3322414"/>
            <a:ext cx="1587" cy="6477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8"/>
          <p:cNvCxnSpPr/>
          <p:nvPr/>
        </p:nvCxnSpPr>
        <p:spPr>
          <a:xfrm>
            <a:off x="3720306" y="3335114"/>
            <a:ext cx="647700" cy="1587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" name="Google Shape;166;p18"/>
          <p:cNvSpPr txBox="1"/>
          <p:nvPr/>
        </p:nvSpPr>
        <p:spPr>
          <a:xfrm>
            <a:off x="3380581" y="3509739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3883818" y="3004914"/>
            <a:ext cx="3317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3955256" y="3581176"/>
            <a:ext cx="665162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(50,50)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3902868" y="4213001"/>
            <a:ext cx="3317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748881" y="4530501"/>
            <a:ext cx="1587" cy="647700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3739356" y="4543201"/>
            <a:ext cx="647700" cy="1588"/>
          </a:xfrm>
          <a:prstGeom prst="straightConnector1">
            <a:avLst/>
          </a:prstGeom>
          <a:noFill/>
          <a:ln cap="flat" cmpd="sng" w="284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3399631" y="4717826"/>
            <a:ext cx="33337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3696493" y="4579714"/>
            <a:ext cx="665163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(30,30)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Tekenmethoden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Teken op een stuk papier enkele vormen, samen met de correcte C# methode oproep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is het verschil tussen de klasse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Brush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de klasse SolidColorBrush?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 welke klasse zijn de kleuren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Black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nl-BE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Indigo</a:t>
            </a: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enz?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Tekenmethoden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Lees de listing van het programma</a:t>
            </a:r>
            <a:b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“Some Shapes”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 worden sequentieel uitgevoerd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Voorzie je problemen met dit programma als je dit thuis wil uitvoeren?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 kan een oplossing zijn voor dit probleem?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0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nl-BE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457200" y="1600201"/>
            <a:ext cx="8229600" cy="89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nl-B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Commentaar op één lijn</a:t>
            </a:r>
            <a:endParaRPr/>
          </a:p>
        </p:txBody>
      </p:sp>
      <p:sp>
        <p:nvSpPr>
          <p:cNvPr id="196" name="Google Shape;196;p21"/>
          <p:cNvSpPr txBox="1"/>
          <p:nvPr>
            <p:ph idx="11" type="ftr"/>
          </p:nvPr>
        </p:nvSpPr>
        <p:spPr>
          <a:xfrm>
            <a:off x="-627856" y="657321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Programmeren in C#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7001538" y="657451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BE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899592" y="2413337"/>
            <a:ext cx="7344816" cy="286232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 teken een driehoek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eerste lijn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20;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80;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X2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70;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Y2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l1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SolidColorBrush</a:t>
            </a:r>
            <a:r>
              <a:rPr lang="nl-BE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Colors.Black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8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// tweede lijn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l2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nl-BE" sz="20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nl-BE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Line</a:t>
            </a: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-BE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highlight>
                <a:srgbClr val="E6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ntoorthema">
  <a:themeElements>
    <a:clrScheme name="Kanto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