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6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Hoofdstuk 6</a:t>
            </a:r>
            <a:endParaRPr/>
          </a:p>
        </p:txBody>
      </p:sp>
      <p:sp>
        <p:nvSpPr>
          <p:cNvPr id="205" name="Google Shape;205;p1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3:notes"/>
          <p:cNvSpPr txBox="1"/>
          <p:nvPr/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:notes"/>
          <p:cNvSpPr txBox="1"/>
          <p:nvPr/>
        </p:nvSpPr>
        <p:spPr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709930" y="4861442"/>
            <a:ext cx="5679440" cy="471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3:notes"/>
          <p:cNvSpPr txBox="1"/>
          <p:nvPr/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6</a:t>
            </a:r>
            <a:endParaRPr/>
          </a:p>
        </p:txBody>
      </p:sp>
      <p:sp>
        <p:nvSpPr>
          <p:cNvPr id="210" name="Google Shape;210;p1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Hoofdstuk 6</a:t>
            </a:r>
            <a:endParaRPr/>
          </a:p>
        </p:txBody>
      </p:sp>
      <p:sp>
        <p:nvSpPr>
          <p:cNvPr id="219" name="Google Shape;219;p14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4:notes"/>
          <p:cNvSpPr txBox="1"/>
          <p:nvPr/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:notes"/>
          <p:cNvSpPr txBox="1"/>
          <p:nvPr/>
        </p:nvSpPr>
        <p:spPr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709930" y="4861442"/>
            <a:ext cx="5679440" cy="471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:notes"/>
          <p:cNvSpPr txBox="1"/>
          <p:nvPr/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6</a:t>
            </a:r>
            <a:endParaRPr/>
          </a:p>
        </p:txBody>
      </p:sp>
      <p:sp>
        <p:nvSpPr>
          <p:cNvPr id="224" name="Google Shape;224;p14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Hoofdstuk 6</a:t>
            </a:r>
            <a:endParaRPr/>
          </a:p>
        </p:txBody>
      </p:sp>
      <p:sp>
        <p:nvSpPr>
          <p:cNvPr id="236" name="Google Shape;236;p1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5:notes"/>
          <p:cNvSpPr txBox="1"/>
          <p:nvPr/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:notes"/>
          <p:cNvSpPr txBox="1"/>
          <p:nvPr/>
        </p:nvSpPr>
        <p:spPr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709930" y="4861442"/>
            <a:ext cx="5679440" cy="471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5:notes"/>
          <p:cNvSpPr txBox="1"/>
          <p:nvPr/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6</a:t>
            </a:r>
            <a:endParaRPr/>
          </a:p>
        </p:txBody>
      </p:sp>
      <p:sp>
        <p:nvSpPr>
          <p:cNvPr id="241" name="Google Shape;241;p1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Hoofdstuk 6</a:t>
            </a:r>
            <a:endParaRPr/>
          </a:p>
        </p:txBody>
      </p:sp>
      <p:sp>
        <p:nvSpPr>
          <p:cNvPr id="250" name="Google Shape;250;p16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6:notes"/>
          <p:cNvSpPr txBox="1"/>
          <p:nvPr/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:notes"/>
          <p:cNvSpPr txBox="1"/>
          <p:nvPr/>
        </p:nvSpPr>
        <p:spPr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709930" y="4861442"/>
            <a:ext cx="5679440" cy="471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:notes"/>
          <p:cNvSpPr txBox="1"/>
          <p:nvPr/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6</a:t>
            </a:r>
            <a:endParaRPr/>
          </a:p>
        </p:txBody>
      </p:sp>
      <p:sp>
        <p:nvSpPr>
          <p:cNvPr id="255" name="Google Shape;255;p16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Hoofdstuk 6</a:t>
            </a:r>
            <a:endParaRPr/>
          </a:p>
        </p:txBody>
      </p:sp>
      <p:sp>
        <p:nvSpPr>
          <p:cNvPr id="265" name="Google Shape;265;p1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8:notes"/>
          <p:cNvSpPr txBox="1"/>
          <p:nvPr/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:notes"/>
          <p:cNvSpPr txBox="1"/>
          <p:nvPr/>
        </p:nvSpPr>
        <p:spPr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709930" y="4861442"/>
            <a:ext cx="5679440" cy="471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:notes"/>
          <p:cNvSpPr txBox="1"/>
          <p:nvPr/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6</a:t>
            </a:r>
            <a:endParaRPr/>
          </a:p>
        </p:txBody>
      </p:sp>
      <p:sp>
        <p:nvSpPr>
          <p:cNvPr id="270" name="Google Shape;270;p1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Hoofdstuk 6</a:t>
            </a:r>
            <a:endParaRPr/>
          </a:p>
        </p:txBody>
      </p:sp>
      <p:sp>
        <p:nvSpPr>
          <p:cNvPr id="280" name="Google Shape;280;p1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9:notes"/>
          <p:cNvSpPr txBox="1"/>
          <p:nvPr/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:notes"/>
          <p:cNvSpPr txBox="1"/>
          <p:nvPr/>
        </p:nvSpPr>
        <p:spPr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709930" y="4861442"/>
            <a:ext cx="5679440" cy="471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9:notes"/>
          <p:cNvSpPr txBox="1"/>
          <p:nvPr/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6</a:t>
            </a:r>
            <a:endParaRPr/>
          </a:p>
        </p:txBody>
      </p:sp>
      <p:sp>
        <p:nvSpPr>
          <p:cNvPr id="285" name="Google Shape;285;p1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Hoofdstuk 6</a:t>
            </a:r>
            <a:endParaRPr/>
          </a:p>
        </p:txBody>
      </p:sp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5:notes"/>
          <p:cNvSpPr txBox="1"/>
          <p:nvPr/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:notes"/>
          <p:cNvSpPr txBox="1"/>
          <p:nvPr/>
        </p:nvSpPr>
        <p:spPr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709930" y="4861442"/>
            <a:ext cx="5679440" cy="471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:notes"/>
          <p:cNvSpPr txBox="1"/>
          <p:nvPr/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nl-BE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6</a:t>
            </a:r>
            <a:endParaRPr/>
          </a:p>
        </p:txBody>
      </p:sp>
      <p:sp>
        <p:nvSpPr>
          <p:cNvPr id="113" name="Google Shape;113;p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Hoofdstuk 6</a:t>
            </a:r>
            <a:endParaRPr/>
          </a:p>
        </p:txBody>
      </p:sp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9:notes"/>
          <p:cNvSpPr txBox="1"/>
          <p:nvPr/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:notes"/>
          <p:cNvSpPr txBox="1"/>
          <p:nvPr/>
        </p:nvSpPr>
        <p:spPr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709930" y="4861442"/>
            <a:ext cx="5679440" cy="471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:notes"/>
          <p:cNvSpPr txBox="1"/>
          <p:nvPr/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6</a:t>
            </a:r>
            <a:endParaRPr/>
          </a:p>
        </p:txBody>
      </p:sp>
      <p:sp>
        <p:nvSpPr>
          <p:cNvPr id="152" name="Google Shape;152;p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Hoofdstuk 6</a:t>
            </a:r>
            <a:endParaRPr/>
          </a:p>
        </p:txBody>
      </p:sp>
      <p:sp>
        <p:nvSpPr>
          <p:cNvPr id="162" name="Google Shape;162;p10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0:notes"/>
          <p:cNvSpPr txBox="1"/>
          <p:nvPr/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:notes"/>
          <p:cNvSpPr txBox="1"/>
          <p:nvPr/>
        </p:nvSpPr>
        <p:spPr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709930" y="4861442"/>
            <a:ext cx="5679440" cy="471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:notes"/>
          <p:cNvSpPr txBox="1"/>
          <p:nvPr/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6</a:t>
            </a:r>
            <a:endParaRPr/>
          </a:p>
        </p:txBody>
      </p:sp>
      <p:sp>
        <p:nvSpPr>
          <p:cNvPr id="167" name="Google Shape;167;p10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Hoofdstuk 6</a:t>
            </a:r>
            <a:endParaRPr/>
          </a:p>
        </p:txBody>
      </p:sp>
      <p:sp>
        <p:nvSpPr>
          <p:cNvPr id="177" name="Google Shape;177;p1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1:notes"/>
          <p:cNvSpPr txBox="1"/>
          <p:nvPr/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:notes"/>
          <p:cNvSpPr txBox="1"/>
          <p:nvPr/>
        </p:nvSpPr>
        <p:spPr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709930" y="4861442"/>
            <a:ext cx="5679440" cy="471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:notes"/>
          <p:cNvSpPr txBox="1"/>
          <p:nvPr/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6</a:t>
            </a:r>
            <a:endParaRPr/>
          </a:p>
        </p:txBody>
      </p:sp>
      <p:sp>
        <p:nvSpPr>
          <p:cNvPr id="182" name="Google Shape;182;p1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Hoofdstuk 6</a:t>
            </a:r>
            <a:endParaRPr/>
          </a:p>
        </p:txBody>
      </p:sp>
      <p:sp>
        <p:nvSpPr>
          <p:cNvPr id="191" name="Google Shape;191;p1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2:notes"/>
          <p:cNvSpPr txBox="1"/>
          <p:nvPr/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:notes"/>
          <p:cNvSpPr txBox="1"/>
          <p:nvPr/>
        </p:nvSpPr>
        <p:spPr>
          <a:xfrm>
            <a:off x="1183217" y="767596"/>
            <a:ext cx="4732867" cy="38379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709930" y="4861442"/>
            <a:ext cx="5679440" cy="471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:notes"/>
          <p:cNvSpPr txBox="1"/>
          <p:nvPr/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50675" lIns="97475" spcFirstLastPara="1" rIns="97475" wrap="square" tIns="50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Hoofdstuk 6</a:t>
            </a:r>
            <a:endParaRPr/>
          </a:p>
        </p:txBody>
      </p:sp>
      <p:sp>
        <p:nvSpPr>
          <p:cNvPr id="196" name="Google Shape;196;p12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6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Leden, methoden en properties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klasse heeft leden (eng: members)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Methoden om taken uit te voeren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die de toestand weergeven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Methoden en properties werken op object-niveau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de klasse </a:t>
            </a: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heeft een hoogte van …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Wel: een </a:t>
            </a: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instantie (</a:t>
            </a: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label1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heeft een hoogte van …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kan je instellen en/of ophalen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zijn een speciale variant van instantievariabelen (zie hoofdstuk 10)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object van deze klasse kan worden aangemaakt met de constructor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Aan dit object kan je dan willekeurige getallen uit een bereik vragen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907955" y="2812866"/>
            <a:ext cx="5968301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ageGuesser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907955" y="4941168"/>
            <a:ext cx="5968301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ageGuesser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(5, 110);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6012160" y="5517232"/>
            <a:ext cx="2808312" cy="57606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25554" y="-1837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inbegrepen, 110 niet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Random klasse is een component die geen visuele weergave at-run-time heeft &lt;-&gt; visueel: de components (bv.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Guesser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 is er (g)een using statement nodig?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Bestaan er nog andere constructors en/of methoden om getallen te kiezen? Hoe heet dit OO principe?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DispatcherTimer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aanmaken met de constructor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Namespace: System.Windows.Threading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Raindrops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899592" y="2276872"/>
            <a:ext cx="7802136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DispatcherTimer timer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DispatcherTimer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DispatcherTimer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457200" y="1600200"/>
            <a:ext cx="317869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Start()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Stop()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Interval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Tick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1772816"/>
            <a:ext cx="5001323" cy="33342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DispatcherTimer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 txBox="1"/>
          <p:nvPr>
            <p:ph idx="1" type="body"/>
          </p:nvPr>
        </p:nvSpPr>
        <p:spPr>
          <a:xfrm>
            <a:off x="675509" y="1772816"/>
            <a:ext cx="8003232" cy="4267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Event-handler met C#-code installeren (eventhandler met += met event verbinden)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Arial"/>
              <a:buNone/>
            </a:pPr>
            <a:r>
              <a:rPr b="0" i="0" lang="nl-BE" sz="24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nl-BE" sz="2400" u="none" cap="none" strike="noStrike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b="0" i="0" lang="nl-BE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400" u="none" cap="none" strike="noStrike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Tick</a:t>
            </a:r>
            <a:r>
              <a:rPr b="0" i="0" lang="nl-BE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i="0" lang="nl-BE" sz="2400" u="none" cap="none" strike="noStrike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timer_Tick</a:t>
            </a:r>
            <a:r>
              <a:rPr b="0" i="0" lang="nl-BE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je “vergeet” de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Minimum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 van de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Slider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 stellen, krijg je een fout. Verklaar!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Verder uitdiepen van kennis van objecten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Instantievariabelen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Methoden en properties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Bibliotheekklassen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park programma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 mag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carCount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niet als lokale variabele per methode gedeclareerd worden?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3501008"/>
            <a:ext cx="5060850" cy="247786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Programmacode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Hernoemen van namen van variabelen voor de duidelijkheid (bv.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enterButton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int carCount = 0;</a:t>
            </a:r>
            <a:endParaRPr b="0" i="0" sz="296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Kleine letter beginnen (code convention)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carCount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een instantievariabele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“class-scope” ↔ lokale scope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andere klassen buiten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MainWindow 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 toegang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geen instantievariabelen als “verdoken” lokale variabelen!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constructor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83336" y="2420888"/>
            <a:ext cx="7802136" cy="255454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MainWindow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nl-BE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creates all controls based on the corresponding</a:t>
            </a:r>
            <a:endParaRPr sz="2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 XAML file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InitializeComponent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initialize your own variables and properties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countLabel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carCount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constructor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457199" y="1600201"/>
            <a:ext cx="8550503" cy="290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Uitgevoerd bij het aanmaken van het </a:t>
            </a:r>
            <a:r>
              <a:rPr b="0" i="0" lang="nl-BE" sz="24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MainWindow</a:t>
            </a: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 </a:t>
            </a:r>
            <a:r>
              <a:rPr b="0" i="0" lang="nl-BE" sz="24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MainWindow</a:t>
            </a: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objecten wordt de constructor gegenereerd door Visual Studio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 door de programmeur uitgebreid worden met initialisatiecode (bv. instantievariabelen)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op: toevoegen op de juiste positie!</a:t>
            </a:r>
            <a:b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b="0" i="0" lang="nl-BE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initialisatie carCount</a:t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584569" y="4755629"/>
            <a:ext cx="4363695" cy="17851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MainWindow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InitializeComponent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hier kan je code toevoegen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Slider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Doel: een waarde instellen waarbij de exacte waarde op zich niet belangrijk is.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Dikwijls voor auditieve of visuele instellingen</a:t>
            </a:r>
            <a:b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(bv. geluidsniveau, kleuren, …)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Minimum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Orientation</a:t>
            </a:r>
            <a:endParaRPr b="0" i="0" sz="238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Event: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ValueChanged</a:t>
            </a:r>
            <a:endParaRPr b="0" i="0" sz="238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Oval Shape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133200"/>
            <a:ext cx="3697449" cy="320742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klasse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Slider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Opdracht: Oval Shape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Testvraag 6.3 (gebruik eventueel de debugger)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Zorg ervoor dat het programma correct werkt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namespaces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 bibliotheekklassen zijn ingedeeld in namespaces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Zelf kunnen we ook namespaces gebruiken om de klassen van ons programma logisch te groeperen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 een klasse van een bepaalde namespace te gebruiken gebruik je het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Bepaalde namespaces worden altijd geïmporteerd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