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0BE24A-2EF6-43CD-9A45-2D2269C8AEC5}">
  <a:tblStyle styleId="{A30BE24A-2EF6-43CD-9A45-2D2269C8AE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7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Beslissingen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7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Voorwaarden combineren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Herschrijf volgende voorwaarde</a:t>
            </a:r>
            <a:b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Herschrijf nogmaals vorige voorwaarde, maar gebruik enkel not en or. Hoe heet deze regel (Logica)?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1763688" y="2525995"/>
            <a:ext cx="4968552" cy="8309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(!(</a:t>
            </a:r>
            <a:r>
              <a:rPr lang="nl-BE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&gt; 6) &amp;&amp; !(</a:t>
            </a:r>
            <a:r>
              <a:rPr lang="nl-BE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&gt;= 16)) </a:t>
            </a:r>
            <a:b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{...</a:t>
            </a:r>
            <a:endParaRPr sz="24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programma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het dice programma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Attributen van Slider: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TickPlacement=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1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BottomRight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i="1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IsSnapToTickEnabled=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1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i="1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1" lang="nl-BE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Waarom is het nodig om de eventhandlers via += met de events te verbinden?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</a:pPr>
            <a:r>
              <a:rPr b="0" i="1" lang="nl-BE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werk met 1x de Tab-toets om een handler-methode aan te maken</a:t>
            </a:r>
            <a:endParaRPr b="0" i="1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programma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de testvragen op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kan je je programma robuuster maken, zodat CheckValues() niet meer afhankelijk is van de twee Slider controls?</a:t>
            </a:r>
            <a:b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(Hint: hoofdstuk 5)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1493912" y="1701963"/>
            <a:ext cx="6174432" cy="424731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&gt; 6)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 16)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decisionLabel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"junior rate.";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decisionLabel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"adult rate.";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decisionLabel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"child rate.";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Vereenvoudigen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493912" y="1701963"/>
            <a:ext cx="6174432" cy="34163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&gt; 6) &amp;&amp;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 16))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decisionLabel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"junior rate.";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&gt;= 16)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decisionLabel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"adult rate.";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decisionLabel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"child rate.";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“Tom en Jerry”, herschrijf de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structuur als er 3 schuifregelaars zouden zijn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Testvraag 7.8, schrijf de </a:t>
            </a:r>
            <a:r>
              <a:rPr b="0" i="1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structuur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467544" y="1700808"/>
            <a:ext cx="3582144" cy="3970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== 1)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"Monday";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== 2)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"Tuesday";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...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== 7)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"Sunday";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4637179" y="1700808"/>
            <a:ext cx="4050704" cy="3970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1: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"Monday";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2: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"Tuesday";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...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7: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"Sunday";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457200" y="1600200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opdrachten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binnen case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Meerdere opties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case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optie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4633866" y="1672344"/>
            <a:ext cx="4392488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6: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("Hoera");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"Saturday";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4633866" y="3140968"/>
            <a:ext cx="4392488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6: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7: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"Weekend";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4633866" y="4581128"/>
            <a:ext cx="4392488" cy="2031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dayNumber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...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dayName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"Illegal day";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aandachtspunten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is verplicht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gedeelte is altijd aan te raden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Detectie onverwachte waarden (bugs)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MessageBox.Show</a:t>
            </a: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b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Debug.WriteLine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type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 waarden: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Verkorte schrijfwijze voor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System.Boolean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 type kan je gebruiken net als alle andere types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Instantievariabelen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Lokale variabelen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Methode/functie argumenten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 return types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Remember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elke programmeertaal bestaat de mogelijkheid om beslissingen te nemen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: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3131840" y="1628800"/>
            <a:ext cx="5954192" cy="369331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unlockButton_Click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 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"";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codeTextBox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== "bill")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statusLabel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"Unlocked";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635896" y="3828390"/>
            <a:ext cx="4824536" cy="1224136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436096" y="4869160"/>
            <a:ext cx="3096344" cy="936104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Inspringen → leesbaarheid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26" y="1628800"/>
            <a:ext cx="2337351" cy="34237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Activity 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763192" y="2990677"/>
            <a:ext cx="1504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starttoestand</a:t>
            </a:r>
            <a:endParaRPr i="1"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346756" y="4624667"/>
            <a:ext cx="1492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eindtoestand</a:t>
            </a:r>
            <a:endParaRPr i="1"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228830" y="2997027"/>
            <a:ext cx="164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Actie, activiteit</a:t>
            </a:r>
            <a:endParaRPr i="1"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836217" y="4654377"/>
            <a:ext cx="1187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nl-BE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beslissing</a:t>
            </a:r>
            <a:endParaRPr i="1"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125142" y="2206452"/>
            <a:ext cx="574675" cy="5746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6805092" y="3717752"/>
            <a:ext cx="574675" cy="574675"/>
            <a:chOff x="4468" y="2659"/>
            <a:chExt cx="362" cy="362"/>
          </a:xfrm>
        </p:grpSpPr>
        <p:sp>
          <p:nvSpPr>
            <p:cNvPr id="138" name="Google Shape;138;p16"/>
            <p:cNvSpPr/>
            <p:nvPr/>
          </p:nvSpPr>
          <p:spPr>
            <a:xfrm>
              <a:off x="4468" y="2659"/>
              <a:ext cx="362" cy="362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513" y="2704"/>
              <a:ext cx="272" cy="27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6"/>
          <p:cNvSpPr/>
          <p:nvPr/>
        </p:nvSpPr>
        <p:spPr>
          <a:xfrm>
            <a:off x="6155805" y="2204864"/>
            <a:ext cx="1778000" cy="627063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activiteit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907655" y="3646314"/>
            <a:ext cx="936625" cy="936625"/>
          </a:xfrm>
          <a:prstGeom prst="diamond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>
            <a:off x="2844280" y="4116214"/>
            <a:ext cx="10080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899592" y="4116214"/>
            <a:ext cx="1008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16"/>
          <p:cNvSpPr txBox="1"/>
          <p:nvPr/>
        </p:nvSpPr>
        <p:spPr>
          <a:xfrm>
            <a:off x="2988742" y="3646314"/>
            <a:ext cx="730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[else]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899592" y="3646314"/>
            <a:ext cx="1098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[conditie]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Activity diagram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ris\Dropbox\pearson-c-sharp\csharp\slides\Figuur7_2_If.png"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434039"/>
            <a:ext cx="6048672" cy="4947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… else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ris\Dropbox\pearson-c-sharp\csharp\bewerking\h07\Figuur7_4_If_Else.png"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" y="1412776"/>
            <a:ext cx="4910967" cy="536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8856" y="1671398"/>
            <a:ext cx="3460384" cy="464805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… else</a:t>
            </a:r>
            <a:endParaRPr b="0" i="0" sz="4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395536" y="1580014"/>
            <a:ext cx="8568952" cy="4801314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checkButton_Click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RoutedEventArgs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ageTextBox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&gt; 17)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decisionLabel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"You may vote.";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commentaryLabel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"Congratulations.";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decisionLabel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"You may not vote.";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commentaryLabel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"Sorry.";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signOffLabel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= "Best Wishes";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E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Vergelijkingsoperatoren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{A30BE24A-2EF6-43CD-9A45-2D2269C8AEC5}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 u="none" cap="none" strike="noStrike"/>
                        <a:t>Symbool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Betekenis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groter dan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kleiner dan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gelijk aan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!=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ongelijk aan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kleiner of gelijk aan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100"/>
                        <a:buFont typeface="Noto Sans Symbols"/>
                        <a:buNone/>
                      </a:pPr>
                      <a:r>
                        <a:rPr b="0" i="0" lang="nl-BE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groter of gelijk aan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Google Shape;177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Voorwaarden combineren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operator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operator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operator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1835696" y="2204864"/>
            <a:ext cx="45720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&gt; 6) &amp;&amp;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 16)) 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{...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835696" y="3789040"/>
            <a:ext cx="45720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&gt; 16) || 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&lt; 6)) 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{...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1835696" y="5373216"/>
            <a:ext cx="45720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(!(</a:t>
            </a:r>
            <a:r>
              <a:rPr lang="nl-BE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&gt; 17))</a:t>
            </a:r>
            <a:b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nl-B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{...</a:t>
            </a:r>
            <a:endParaRPr sz="18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MCj03463170000[1]"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6650" y="3017380"/>
            <a:ext cx="1841564" cy="147573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6804024" y="4551511"/>
            <a:ext cx="2186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 haakjes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