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209487-AFFC-47A5-BA6E-A7E886D516EE}">
  <a:tblStyle styleId="{E6209487-AFFC-47A5-BA6E-A7E886D516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12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12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sdn.microsoft.com/en-us/library/system.convert.aspx" TargetMode="External"/><Relationship Id="rId4" Type="http://schemas.openxmlformats.org/officeDocument/2006/relationships/hyperlink" Target="http://msdn.microsoft.com/en-us/library/system.math.asp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logs.msdn.com/ericlippert/archive/2003/09/26/53107.asp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sdn.microsoft.com/en-us/library/system.math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Berekeningen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12</a:t>
            </a:r>
            <a:endParaRPr b="0" i="0" sz="32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Onveranderlijke waarden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Nooit rechstreeks de waarde schrijven, maar werk met een constante variabele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Leesbaarheid verhogen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2411760" y="4570246"/>
            <a:ext cx="4557658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inchesToCm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2.54;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Casestudy: geld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293" y="1417638"/>
            <a:ext cx="4431413" cy="50356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Casestudy: geld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Convert.ToInt32(value)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Omzetten naar int door </a:t>
            </a: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afronding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x = (int)value; // cast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Omzetten naar int door </a:t>
            </a:r>
            <a:r>
              <a:rPr b="0" i="1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afkappen</a:t>
            </a: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Math.Round(value)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Afronden naar dichtstbijzijnde geheel getal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 </a:t>
            </a:r>
            <a:r>
              <a:rPr b="0" i="0" lang="nl-BE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Convert.ToInt32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Convert.ToDouble(value)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Omzetten naar double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Zie online help: </a:t>
            </a:r>
            <a:r>
              <a:rPr b="0" i="0" lang="nl-BE" sz="296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Convert</a:t>
            </a: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96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Math</a:t>
            </a:r>
            <a:endParaRPr b="0" i="0" sz="29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afronden in .NET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Math.Round()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Convert.ToInt32()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Werkt voor de meeste gevallen zoals je verwacht: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009481" y="2852936"/>
            <a:ext cx="7378943" cy="193899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4.2;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4.8;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("afgerond: {0} en {1}",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74" y="4941168"/>
            <a:ext cx="1466850" cy="14763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1187624" y="3223870"/>
            <a:ext cx="7378943" cy="193899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4.5;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5.5;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("afgerond: {0} en {1}",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     </a:t>
            </a: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A65300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Show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08" y="4825246"/>
            <a:ext cx="1965079" cy="197783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7" name="Google Shape;21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afronden in .NET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457200" y="1441186"/>
            <a:ext cx="8229600" cy="1646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Math.Round()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Convert.ToInt32()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Echter soms heel onverwachte resultaten bij afronden op halve waarden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7246727" y="5456925"/>
            <a:ext cx="360040" cy="373385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afronden in .NET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Verklaring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wordt hier gebruik gemaakt van een afrondingsmechanisme dat bekend staat als het bankiersalgoritme (“banker's rounding”)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Regel: een halve waarde wordt afgerond naar het dichtstbijzijnde EVEN getal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→ 4 (en niet 5 zoals je zou verwachten)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Meer </a:t>
            </a: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info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Casestudy: iteratie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Math.Abs(value)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waarde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broncode, duid aan waar er gecontroleerd wordt of de vereiste nauwkeurigheid bereikt is.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Grafieken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1981200"/>
            <a:ext cx="52355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Bestudeer de broncode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kromme wordt gesimuleerd door voldoende rechte lijnen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Schalen → kromme binnen het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2060848"/>
            <a:ext cx="3458058" cy="333421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Abnormale condities te wijten aan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Programmeerfouten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fouten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grote getallen → Overflow (NaN)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Deling door nul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hoofdstuk 17 zien we hoe hiermee om te gaan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getallen weergeven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Hoe wiskundige functies gebruiken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Berekeningen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Boekhouding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Voorspellingen (bv. weermodellen)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Grafisch (bewegen van componenten)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“letterlijke waarde”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getallen die je rechtstreeks in een programma schrijft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Voorbeelden: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 (→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12.34 (→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0.0001 of 1.0E-4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12300000.0 of 1.23E7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Formatteren van getallen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Convert.ToString(…)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zet een getal om naar een string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String.Format(…)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zet getallen om naar een string met opmaak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b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String.Format(placeholderstring, n1, n2, …)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placeholderstring</a:t>
            </a: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	string met placeholders en formattering</a:t>
            </a:r>
            <a:b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bv {0:F2}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n1, n2, … : 		de te formatteren variabelen</a:t>
            </a:r>
            <a:endParaRPr/>
          </a:p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556792"/>
            <a:ext cx="6768752" cy="36300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19"/>
          <p:cNvGraphicFramePr/>
          <p:nvPr/>
        </p:nvGraphicFramePr>
        <p:xfrm>
          <a:off x="467544" y="260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{E6209487-AFFC-47A5-BA6E-A7E886D516EE}</a:tableStyleId>
              </a:tblPr>
              <a:tblGrid>
                <a:gridCol w="1486750"/>
                <a:gridCol w="4955850"/>
                <a:gridCol w="1982350"/>
              </a:tblGrid>
              <a:tr h="26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Data type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Voorbeeld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Resultaat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decimaal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number = 123;</a:t>
                      </a:r>
                      <a:br>
                        <a:rPr lang="nl-BE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String.Format("{0:D}", number);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123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decimaal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number = 123;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String.Format("{0:D5}", number);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00123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floating-point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number = 12.34;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String.Format("{0:F2}", number);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12,34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floating-point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number = 12.34;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String.Format("{0:F0}", number);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12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wetenschappelijk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number = 12000000;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String.Format("{0:E2}", number);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1,20E007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geldbedrag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money = 12.34;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String.Format("{0:C}", money);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€ 12,34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  <a:tr h="83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getal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number = 1234000;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label1.Text = </a:t>
                      </a:r>
                      <a:b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nl-BE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String.Format("{0:N2}", number);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62850" marL="628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BE" sz="1400" u="none" cap="none" strike="noStrike"/>
                        <a:t>1.234.000,00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2850" marL="62850"/>
                </a:tc>
              </a:tr>
            </a:tbl>
          </a:graphicData>
        </a:graphic>
      </p:graphicFrame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Landinstellingen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Getallen noteren in C# code volgens de Amerikaanse conventie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Komma (,) om duizendtallen te scheiden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nl-BE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 (.) om gedeelte na de “komma” aan te geven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 resultaat van </a:t>
            </a:r>
            <a:r>
              <a:rPr b="0" i="0" lang="nl-BE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String.Format</a:t>
            </a: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afhankelijk van de landinstellingen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Nederlandse/Belgische landinstellingen gebruiken , en . omgekeerd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Ook het standaard valutasymbool is afhankelijk van landinstellingen</a:t>
            </a:r>
            <a:endParaRPr/>
          </a:p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Landinstellingen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1270923"/>
            <a:ext cx="4207299" cy="529972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Wiskundige bibliotheek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Math.Sqrt(…)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 type van methoden zijn dit op de klasse Math?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 de </a:t>
            </a: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online documentatie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Ook constanten PI en E zijn beschikbaar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