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13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13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pftutorial.net/Databind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msdn.microsoft.com/en-us/library/6sh2ey19.aspx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sdn.microsoft.com/en-us/library/system.windows.controls.itemcollection(v=vs.110).asp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Gegevensstructuren:</a:t>
            </a:r>
            <a:b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lijsten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13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Indices (display an item)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395536" y="4338969"/>
            <a:ext cx="8523577" cy="17543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displayButton_Click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valueTextBox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478843"/>
            <a:ext cx="4288663" cy="259919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94" name="Google Shape;194;p22"/>
          <p:cNvSpPr/>
          <p:nvPr/>
        </p:nvSpPr>
        <p:spPr>
          <a:xfrm>
            <a:off x="6588224" y="3284984"/>
            <a:ext cx="1008112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700" y="31766"/>
                </a:moveTo>
                <a:lnTo>
                  <a:pt x="-32504" y="31766"/>
                </a:lnTo>
                <a:lnTo>
                  <a:pt x="-269041" y="534588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Casten!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Verwijderen en invoegen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539552" y="1693257"/>
            <a:ext cx="5968301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RemoveAt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01" name="Google Shape;201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457200" y="3494608"/>
            <a:ext cx="8229600" cy="79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 datatype mag </a:t>
            </a:r>
            <a:r>
              <a:rPr i="1" lang="nl-BE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newItem</a:t>
            </a: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zijn?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444874" y="4077072"/>
            <a:ext cx="8229600" cy="79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 datatype is </a:t>
            </a:r>
            <a:r>
              <a:rPr i="1" lang="nl-BE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newItem</a:t>
            </a: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best?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44874" y="4680207"/>
            <a:ext cx="8229600" cy="79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Waarom?</a:t>
            </a:r>
            <a:endParaRPr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Opzoektabel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539552" y="3446997"/>
            <a:ext cx="8280920" cy="28623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lookupButton_Click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monthNumber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  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.ToInt32(monthNumberTextBox.Text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ListBoxItem item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monthListBox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monthNumber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- 1]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monthName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monthNameTextBox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monthName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24" y="1556792"/>
            <a:ext cx="4589814" cy="130583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Rekenen met een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468313" y="5301207"/>
            <a:ext cx="8229600" cy="734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zelf de code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386" y="1417638"/>
            <a:ext cx="5409454" cy="338437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730363" y="2210381"/>
            <a:ext cx="8162812" cy="31393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numberListBox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(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numberListBox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5508625" y="1412875"/>
            <a:ext cx="3384550" cy="720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700" y="19033"/>
                </a:moveTo>
                <a:lnTo>
                  <a:pt x="-37711" y="19033"/>
                </a:lnTo>
                <a:lnTo>
                  <a:pt x="-72416" y="29309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kan korter door een speciale 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constructie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31" name="Google Shape;231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703583" y="2420888"/>
            <a:ext cx="6912768" cy="1296144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611560" y="1830303"/>
            <a:ext cx="7096815" cy="224676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20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item.Content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foreach 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Erg kort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Maar: je beschikt niet over de indexwaarde van de lijst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zo flexibel!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Alleen te gebruiken als je alle waarden van een lijst wil doorlopen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Zoeken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467544" y="5517232"/>
            <a:ext cx="8229600" cy="85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zelf de code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684" y="1417638"/>
            <a:ext cx="5867319" cy="324036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van een lijst - Genericiteit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klasse kan ook op zichzelf gebruikt worden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Algemene datastructuur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Preciezer: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een klasse die de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implementeert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Generisch: je kan aanduiden van welke klasse de objecten zijn die in de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zitten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611188" y="2452826"/>
            <a:ext cx="8084264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member variable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  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in mainwindow constructor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611187" y="3748970"/>
            <a:ext cx="7237879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611187" y="5038552"/>
            <a:ext cx="5112941" cy="6126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1656" y="-20467"/>
                </a:moveTo>
                <a:lnTo>
                  <a:pt x="72002" y="-14162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nl-BE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 enkel 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objecten bevatten.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zal door de compiler gecontroleerd worden.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Nieuwe control: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endParaRPr b="0" i="0" sz="296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toevoegen en verwijderen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Selectie, zoeken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Nieuwe datastructuur: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(I)List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 toevoegen en verwijderen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Selectie, zoeken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grafisch,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(I)List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werkt achter de schermen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755650" y="2995835"/>
            <a:ext cx="4911725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861" y="31766"/>
                </a:moveTo>
                <a:lnTo>
                  <a:pt x="125506" y="31766"/>
                </a:lnTo>
                <a:lnTo>
                  <a:pt x="129156" y="-100145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Benodigde namespace → standaard aanwezig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755650" y="5156423"/>
            <a:ext cx="4824412" cy="504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895" y="27173"/>
                </a:moveTo>
                <a:lnTo>
                  <a:pt x="130067" y="27173"/>
                </a:lnTo>
                <a:lnTo>
                  <a:pt x="129271" y="-10442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Toevoegen van items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588807" y="2101483"/>
            <a:ext cx="5791970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Consolas"/>
              <a:buNone/>
            </a:pPr>
            <a:r>
              <a:rPr b="0" i="0" lang="nl-BE" sz="24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Collections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Generic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611187" y="3790266"/>
            <a:ext cx="5769589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nsolas"/>
              <a:buNone/>
            </a:pP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("bread");</a:t>
            </a:r>
            <a:b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("milk");</a:t>
            </a:r>
            <a:b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("coffee");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684213" y="1393032"/>
            <a:ext cx="6955750" cy="1938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       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672651" y="3506232"/>
            <a:ext cx="6967312" cy="1938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658867" y="5625112"/>
            <a:ext cx="5192712" cy="503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762" y="27256"/>
                </a:moveTo>
                <a:lnTo>
                  <a:pt x="121762" y="27256"/>
                </a:lnTo>
                <a:lnTo>
                  <a:pt x="126742" y="-2605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lijst doorlopen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Opmerking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 txBox="1"/>
          <p:nvPr>
            <p:ph idx="1" type="body"/>
          </p:nvPr>
        </p:nvSpPr>
        <p:spPr>
          <a:xfrm>
            <a:off x="457200" y="1600201"/>
            <a:ext cx="8229600" cy="262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het vorige voorbeeld werden de strings gekopieerd van 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naar de lijst van 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is overbodig werk, want je kan gebruik maken van “Data Binding”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842911" y="4172818"/>
            <a:ext cx="6301725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ItemsSource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nl-BE" sz="2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Opmerking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539552" y="1417639"/>
            <a:ext cx="8229600" cy="17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volledige behandeling van data binding valt echter buiten het bestek van de cursus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 info </a:t>
            </a:r>
            <a:r>
              <a:rPr b="0" i="0" lang="nl-BE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online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539552" y="3628453"/>
            <a:ext cx="8229600" cy="96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Voeg eens een nieuw element toe aan </a:t>
            </a:r>
            <a:r>
              <a:rPr lang="nl-BE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➔ </a:t>
            </a:r>
            <a:r>
              <a:rPr lang="nl-BE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wordt niet automatisch bijgewerkt.</a:t>
            </a:r>
            <a:endParaRPr i="1"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539552" y="4653137"/>
            <a:ext cx="8229600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Wijzig de List-klasse eens in  </a:t>
            </a:r>
            <a:r>
              <a:rPr lang="nl-BE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ObservableCollection</a:t>
            </a: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-klasse ➔ </a:t>
            </a:r>
            <a:r>
              <a:rPr lang="nl-BE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i="1"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wordt automatisch bijgewerkt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Methodes en Properties van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dit zelf in de </a:t>
            </a:r>
            <a:r>
              <a:rPr b="0" i="1" lang="nl-BE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online Help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Lijsten van objecten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457200" y="5382915"/>
            <a:ext cx="8229600" cy="121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de code: welke klasse van objecten wordt in een </a:t>
            </a:r>
            <a:r>
              <a:rPr b="0" i="1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bewaard?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 </a:t>
            </a:r>
            <a:r>
              <a:rPr b="0" i="1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methodes worden gebruikt?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839" y="1425456"/>
            <a:ext cx="4336321" cy="36439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ComboBox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Voeg een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ComboBox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toe op een form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 event wordt er afgevuurd als een item wordt geselecteerd?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kan je het geselecteerde item opvragen?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Welke klasse hebben deze items?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Naar welke klasse cast je het best?</a:t>
            </a:r>
            <a:endParaRPr/>
          </a:p>
        </p:txBody>
      </p:sp>
      <p:sp>
        <p:nvSpPr>
          <p:cNvPr id="340" name="Google Shape;340;p3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Oefening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ComboBox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bevat verschillende kleuren. Een label wordt naargelang de gekozen kleur ingevuld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3140968"/>
            <a:ext cx="4320480" cy="329118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Beschikbaar in de toolbox ➔ er wordt een XAML-element aangemaakt: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&lt;ListBox&gt;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Toont een lijst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lijst kan tijdens het ontwerpen aan het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-element toegevoegd worden (&lt;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ListBoxItem&gt;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-element)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296" y="3971156"/>
            <a:ext cx="2676561" cy="205013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920" y="3998492"/>
            <a:ext cx="4739119" cy="202279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datastructuur die achter de schermen de items van 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beheert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 ook onafhankelijk van 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worden gebruikt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Opmerking: dit is eigenlijk geen klasse, maar een interface → hoofdstuk 23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werkelijke klasse die achter de schermen speelt is: </a:t>
            </a:r>
            <a:r>
              <a:rPr b="0" i="0" lang="nl-BE" sz="32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ItemCollection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000626" y="4725144"/>
            <a:ext cx="695575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welke namespace vind je </a:t>
            </a:r>
            <a:r>
              <a:rPr b="0" i="1" lang="nl-BE" sz="2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IList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Waarom is er een </a:t>
            </a:r>
            <a:r>
              <a:rPr b="0" i="1" lang="nl-BE" sz="2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using</a:t>
            </a: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nodig in de code van MainWindow?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1000626" y="1917778"/>
            <a:ext cx="6955750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6B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D66B00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numberOfItems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korter:</a:t>
            </a:r>
            <a:endParaRPr b="0" i="0" sz="20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numberOfItems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toevoegen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539750" y="1418000"/>
            <a:ext cx="7920038" cy="224676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addButton_Click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newItem.Content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561700" y="3970978"/>
            <a:ext cx="2879676" cy="129614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076" y="7325"/>
                </a:moveTo>
                <a:lnTo>
                  <a:pt x="-20507" y="9250"/>
                </a:lnTo>
                <a:lnTo>
                  <a:pt x="-46075" y="-6239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toevoeging aan de 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veroorzaakt automatisch een update van de bijhorende 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005064"/>
            <a:ext cx="4217609" cy="18002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toevoegen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39750" y="1398255"/>
            <a:ext cx="7920038" cy="224676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addButton_Click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nl-BE" sz="20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ListBoxItem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newItem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ontent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newItem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39750" y="4089375"/>
            <a:ext cx="7920038" cy="1427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nl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Zou je de waarde van </a:t>
            </a:r>
            <a:r>
              <a:rPr i="1" lang="nl-BE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itemTextBox.Text</a:t>
            </a:r>
            <a:r>
              <a:rPr i="1" lang="nl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ook als string kunnen toevoegen aan </a:t>
            </a:r>
            <a:r>
              <a:rPr i="1" lang="nl-BE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shoppingListBox</a:t>
            </a:r>
            <a:r>
              <a:rPr i="1" lang="nl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i="1" lang="nl-BE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nl-BE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39750" y="5853425"/>
            <a:ext cx="7920038" cy="47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nl-B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 ja, is dit aangeraden?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53248" y="4905489"/>
            <a:ext cx="7920038" cy="707886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 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newItem 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 itemTextBox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    shoppingListBox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newItem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lengte van een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5797177" y="4394299"/>
            <a:ext cx="2735263" cy="1050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344" y="13050"/>
                </a:moveTo>
                <a:lnTo>
                  <a:pt x="-29600" y="13050"/>
                </a:lnTo>
                <a:lnTo>
                  <a:pt x="-52602" y="-7069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vraagt het aantal elementen op dat in de bijhorende 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IList</a:t>
            </a: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zit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67544" y="2122587"/>
            <a:ext cx="8064896" cy="193899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countButton_Click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nl-BE" sz="20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Indices (selecting an item)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11561" y="4338970"/>
            <a:ext cx="8136903" cy="17543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shoppingListBox_SelectionChanged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SelectionChanged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  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numberTextBox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shoppingListBox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SelectedIndex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07" y="1641293"/>
            <a:ext cx="4288663" cy="22742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83" name="Google Shape;183;p21"/>
          <p:cNvSpPr/>
          <p:nvPr/>
        </p:nvSpPr>
        <p:spPr>
          <a:xfrm>
            <a:off x="5390570" y="2167151"/>
            <a:ext cx="3341870" cy="611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700" y="14666"/>
                </a:moveTo>
                <a:lnTo>
                  <a:pt x="-56567" y="14666"/>
                </a:lnTo>
                <a:lnTo>
                  <a:pt x="-116668" y="124249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item selecteren vuurt een event af: 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SelectionChanged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5435922" y="3187091"/>
            <a:ext cx="3312542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700" y="31766"/>
                </a:moveTo>
                <a:lnTo>
                  <a:pt x="-32504" y="31766"/>
                </a:lnTo>
                <a:lnTo>
                  <a:pt x="-40597" y="-34289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Indexen starten vanaf 0!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