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425CED-FF4D-4F95-876C-BE54D1CE2DA8}">
  <a:tblStyle styleId="{4C425CED-FF4D-4F95-876C-BE54D1CE2D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15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Tweedimensionale arrays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15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voorbeeldprogramma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457200" y="1981200"/>
            <a:ext cx="8229600" cy="53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voorbeeldcode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62" y="3076575"/>
            <a:ext cx="4877718" cy="297833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1080845" y="2348880"/>
            <a:ext cx="7378943" cy="28623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CalculateTotal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totalLabel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"Total rainfall is "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Jagged arrays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755496" y="5608658"/>
            <a:ext cx="3627916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4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940072" y="5608658"/>
            <a:ext cx="2520280" cy="4001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63276" y="2281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Declaratie: [][] i.p.v. [,]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683568" y="1550234"/>
            <a:ext cx="3489753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Rijen van rijen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327293"/>
            <a:ext cx="4449590" cy="27169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5836027" y="2327293"/>
            <a:ext cx="2952328" cy="237626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25598" y="223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Vb: indien in het programma van de neerslaggegevens niet alle metingen beschikbaar zijn ➔ verspilling om de ontbrekende gegevens in de tabel op te vullen met nullen (of een andere waarde) ➔ beter Jagged array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Jagged arrays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539552" y="1486402"/>
            <a:ext cx="8280920" cy="50167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[3][]; </a:t>
            </a: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er zijn 3 locaties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of alternatief </a:t>
            </a:r>
            <a:endParaRPr sz="2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[3];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// eerste rij (locatie) heeft 3 metingen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[4];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// tweede rij (locatie) heeft 4 metingen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[7];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// derde rij (locatie) heeft 7 metingen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of alternatief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{ 10, 7, 3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{ 12, 3, 5, 7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{ 8, 5, 2, 1, 1, 4, 7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Jagged arrays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819944" y="1926704"/>
            <a:ext cx="2952328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[0][2] = 5;</a:t>
            </a:r>
            <a:endParaRPr/>
          </a:p>
        </p:txBody>
      </p:sp>
      <p:sp>
        <p:nvSpPr>
          <p:cNvPr id="240" name="Google Shape;240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819944" y="4069521"/>
            <a:ext cx="7408804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rows 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Length; </a:t>
            </a: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//aantal rijen: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col1 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rainData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aantal waarden van de rij met index 1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4860032" y="1926704"/>
            <a:ext cx="1800200" cy="4001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63276" y="2281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Toekenning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4211960" y="3181131"/>
            <a:ext cx="3024336" cy="4001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5932" y="21115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Lengte van de rijen opvragen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Jagged arrays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539552" y="1871124"/>
            <a:ext cx="8496944" cy="424731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dataTextBox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String.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("{0}\t",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rainData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][d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dataTextBox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dataTextBox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Tweedimensionale arrays: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Declareren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Initialiseren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 gebruiken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Grootte bepalen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parameter doorgeven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68313" y="1557338"/>
            <a:ext cx="7927975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array kan ook in twee dimensies gedeclareerd worden, bv de verkoopcijfers van computers van 4 winkels: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2630488" y="36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{4C425CED-FF4D-4F95-876C-BE54D1CE2DA8}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50"/>
                <a:gridCol w="555625"/>
              </a:tblGrid>
              <a:tr h="61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nl-BE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8" name="Google Shape;128;p16"/>
          <p:cNvGrpSpPr/>
          <p:nvPr/>
        </p:nvGrpSpPr>
        <p:grpSpPr>
          <a:xfrm>
            <a:off x="1835944" y="3644106"/>
            <a:ext cx="794544" cy="2413000"/>
            <a:chOff x="1156" y="2295"/>
            <a:chExt cx="501" cy="1520"/>
          </a:xfrm>
        </p:grpSpPr>
        <p:sp>
          <p:nvSpPr>
            <p:cNvPr id="129" name="Google Shape;129;p16"/>
            <p:cNvSpPr txBox="1"/>
            <p:nvPr/>
          </p:nvSpPr>
          <p:spPr>
            <a:xfrm>
              <a:off x="1430" y="2402"/>
              <a:ext cx="22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1800" u="none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430" y="2772"/>
              <a:ext cx="22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1800" u="none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1430" y="3135"/>
              <a:ext cx="22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1800" u="none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1430" y="3498"/>
              <a:ext cx="22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1800" u="none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16"/>
            <p:cNvCxnSpPr/>
            <p:nvPr/>
          </p:nvCxnSpPr>
          <p:spPr>
            <a:xfrm>
              <a:off x="1429" y="2341"/>
              <a:ext cx="0" cy="1451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34" name="Google Shape;134;p16"/>
            <p:cNvSpPr txBox="1"/>
            <p:nvPr/>
          </p:nvSpPr>
          <p:spPr>
            <a:xfrm rot="-5400000">
              <a:off x="512" y="2940"/>
              <a:ext cx="15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1800" u="none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Rijnummers = winkels</a:t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2630488" y="2884488"/>
            <a:ext cx="3816350" cy="757237"/>
            <a:chOff x="1657" y="1817"/>
            <a:chExt cx="2404" cy="477"/>
          </a:xfrm>
        </p:grpSpPr>
        <p:sp>
          <p:nvSpPr>
            <p:cNvPr id="136" name="Google Shape;136;p16"/>
            <p:cNvSpPr txBox="1"/>
            <p:nvPr/>
          </p:nvSpPr>
          <p:spPr>
            <a:xfrm>
              <a:off x="1727" y="2063"/>
              <a:ext cx="232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1800" u="none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0      1       2       3      4       5       6</a:t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" name="Google Shape;137;p16"/>
            <p:cNvCxnSpPr/>
            <p:nvPr/>
          </p:nvCxnSpPr>
          <p:spPr>
            <a:xfrm>
              <a:off x="1657" y="2070"/>
              <a:ext cx="2404" cy="0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38" name="Google Shape;138;p16"/>
            <p:cNvSpPr txBox="1"/>
            <p:nvPr/>
          </p:nvSpPr>
          <p:spPr>
            <a:xfrm>
              <a:off x="2018" y="1817"/>
              <a:ext cx="16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1800" u="none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Kolomnummers = dagen</a:t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6"/>
          <p:cNvSpPr/>
          <p:nvPr/>
        </p:nvSpPr>
        <p:spPr>
          <a:xfrm>
            <a:off x="2031726" y="2276872"/>
            <a:ext cx="5112297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[,]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[4, 7];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457200" y="2852936"/>
            <a:ext cx="8229600" cy="3273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eerste index → rijnummer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tweede index → kolomnummer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971600" y="1988840"/>
            <a:ext cx="7096815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[2, 3]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salesTextBox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chessboard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[3, 4]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fieldTextBox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457200" y="1981200"/>
            <a:ext cx="82296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Elementen verwerken in een tweedimensionale array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gebeurt vaak met geneste lus-constructies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39552" y="3067213"/>
            <a:ext cx="7943200" cy="31700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[,]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[4, 7];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4;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7;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grootte van een array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1691680" y="4653235"/>
            <a:ext cx="626360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info.GetLength(0)</a:t>
            </a:r>
            <a:br>
              <a:rPr b="0" i="0" lang="nl-BE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de lengte voor de eerste dimensie (rijen) = 20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info.GetLength(1)</a:t>
            </a:r>
            <a:br>
              <a:rPr b="0" i="0" lang="nl-BE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de lengte voor de tweede dimensie (kolommen) = 40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info.Length</a:t>
            </a:r>
            <a:br>
              <a:rPr b="0" i="0" lang="nl-BE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het maximaal aantal elementen in de array = 800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835696" y="1340768"/>
            <a:ext cx="5458546" cy="28007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[,]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[20, 40];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(0);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(1);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 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("Length: "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als parameters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57200" y="1981200"/>
            <a:ext cx="8229600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 dimensie toevoegen in de methode declaratie!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619672" y="3510797"/>
            <a:ext cx="5902578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Consolas"/>
              <a:buNone/>
            </a:pPr>
            <a:r>
              <a:rPr b="0" i="0" lang="nl-BE" sz="2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[,] </a:t>
            </a:r>
            <a:r>
              <a:rPr b="0" i="0" lang="nl-BE" sz="2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nl-BE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Ook bij tweedimensionale arrays zijn constanten nuttig, om nadien eventueel de dimensies te kunnen aanpassen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259632" y="4005064"/>
            <a:ext cx="6955750" cy="13234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dayMaximum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7;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shopMaximum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6;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[,]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shopMaximum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dayMaximum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initialisatie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683568" y="1700808"/>
            <a:ext cx="5545108" cy="22467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10;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10;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= 99;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83568" y="4581128"/>
            <a:ext cx="5545108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[,]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{{1, 0, 1},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{0, 1, 0}};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6948264" y="2420888"/>
            <a:ext cx="1728192" cy="6126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7584" y="1371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968771" y="4274804"/>
            <a:ext cx="1728192" cy="6126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7584" y="1371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Bij declaratie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