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17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BE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205" name="Google Shape;205;p1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219" name="Google Shape;219;p1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230" name="Google Shape;230;p1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241" name="Google Shape;241;p1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253" name="Google Shape;253;p1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264" name="Google Shape;264;p1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276" name="Google Shape;276;p2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288" name="Google Shape;288;p2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301" name="Google Shape;301;p2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312" name="Google Shape;312;p2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324" name="Google Shape;324;p2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335" name="Google Shape;335;p2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346" name="Google Shape;346;p2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358" name="Google Shape;358;p2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369" name="Google Shape;369;p2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383" name="Google Shape;383;p2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119" name="Google Shape;119;p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130" name="Google Shape;130;p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144" name="Google Shape;144;p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155" name="Google Shape;155;p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167" name="Google Shape;167;p1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181" name="Google Shape;181;p1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17</a:t>
            </a:r>
            <a:endParaRPr/>
          </a:p>
        </p:txBody>
      </p:sp>
      <p:sp>
        <p:nvSpPr>
          <p:cNvPr id="192" name="Google Shape;192;p1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msdn.microsoft.com/en-us/library/fd84bdyt.asp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17</a:t>
            </a:r>
            <a:endParaRPr/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b="0" i="0" lang="nl-BE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186012" y="1531066"/>
            <a:ext cx="8922635" cy="3970318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calculateButton_Click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side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side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sideTextBox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statusLabel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("Area is {0} square units.",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             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side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*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side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statusLabel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"Error in side, please re-enter.";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683568" y="5644336"/>
            <a:ext cx="2227262" cy="52096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05" y="15133"/>
                </a:moveTo>
                <a:lnTo>
                  <a:pt x="-20700" y="15133"/>
                </a:lnTo>
                <a:lnTo>
                  <a:pt x="110327" y="-55672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Alternatief voor </a:t>
            </a:r>
            <a:r>
              <a:rPr b="0" i="0" lang="nl-B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Convert.ToDouble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6117209" y="2060848"/>
            <a:ext cx="2592388" cy="100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528" y="13673"/>
                </a:moveTo>
                <a:lnTo>
                  <a:pt x="-3528" y="13673"/>
                </a:lnTo>
                <a:lnTo>
                  <a:pt x="-18300" y="90188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Binnen het 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blok kan zich een 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voordoen, nl: </a:t>
            </a:r>
            <a:r>
              <a:rPr lang="nl-BE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Parse</a:t>
            </a: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6011862" y="4941888"/>
            <a:ext cx="2952625" cy="7024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338" y="23867"/>
                </a:moveTo>
                <a:lnTo>
                  <a:pt x="-3338" y="23867"/>
                </a:lnTo>
                <a:lnTo>
                  <a:pt x="-17333" y="-2022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exception wordt afgehandeld in het 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regels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Zet een </a:t>
            </a: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blok rond de code die je wil controleren op fouten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in een statement een exception optreedt, stopt de uitvoering onmiddellijk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wordt gesprongen naar het </a:t>
            </a: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blok, waar de exception afgehandeld wordt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de exception niet wordt opgevangen, wordt deze doorgegooid naar de oproepende methode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ook deze ze niet kan opvangen → weer doorgooien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Uiteindelijk kom je uit bij de hoofdmethode die je applicatie heeft opgestart</a:t>
            </a:r>
            <a:br>
              <a:rPr b="0" i="0" lang="nl-BE" sz="23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stack trace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395536" y="1447031"/>
            <a:ext cx="8795998" cy="5078313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calculateButton_Click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DoCalc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statusLabel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"Error in side, please re-enter.";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DoCalc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side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sideTextBox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statusLabel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("Area is {0} square units.",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         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side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*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side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exception object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457200" y="1600201"/>
            <a:ext cx="8229600" cy="28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Bevat nuttige informatie over de aard van de fout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lees deze informatie, dit zal je helpen bij het debuggen!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nl-BE" sz="1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kort bericht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29"/>
              <a:buFont typeface="Arial"/>
              <a:buChar char="–"/>
            </a:pPr>
            <a:r>
              <a:rPr b="0" i="0" lang="nl-BE" sz="202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StackTrace</a:t>
            </a: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hierarchie van methodes die geleid hebben tot de exception</a:t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–"/>
            </a:pP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Zie ook: </a:t>
            </a:r>
            <a:r>
              <a:rPr b="0" i="0" lang="nl-BE" sz="202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02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TargetSite</a:t>
            </a: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02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InnerException</a:t>
            </a:r>
            <a:endParaRPr b="0" i="0" sz="202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nl-BE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29"/>
              <a:buFont typeface="Arial"/>
              <a:buChar char="–"/>
            </a:pPr>
            <a:r>
              <a:rPr b="0" i="0" lang="nl-BE" sz="202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ToString()</a:t>
            </a: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nl-BE" sz="1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voorstelling van deze exception</a:t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24" y="4437112"/>
            <a:ext cx="3763211" cy="227388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Kris\Dropbox\pearson-c-sharp\csharp\bewerking\h17\Figuur17_3_ExceptionsUML.png"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988840"/>
            <a:ext cx="8741722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Meerdere exceptions in 1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539552" y="1870803"/>
            <a:ext cx="7402989" cy="3970318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SomeOperationWithIO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FileNotFoundException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("File not found, choose other file");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EndOfStreamException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("End of stream: file corrupt");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4500563" y="1547813"/>
            <a:ext cx="3811587" cy="585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00" y="23417"/>
                </a:moveTo>
                <a:lnTo>
                  <a:pt x="-5750" y="23417"/>
                </a:lnTo>
                <a:lnTo>
                  <a:pt x="-28538" y="12065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Ofwel alle specifieke gevallen opvangen, zodat je een foutafhandeling hebt per geval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/>
          <p:nvPr/>
        </p:nvSpPr>
        <p:spPr>
          <a:xfrm>
            <a:off x="513060" y="2492896"/>
            <a:ext cx="6532558" cy="31700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SomeOperationWithIO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IOException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("IOException occurred.");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Meerdere exceptions in 1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4427984" y="1749128"/>
            <a:ext cx="4171628" cy="117581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00" y="14645"/>
                </a:moveTo>
                <a:lnTo>
                  <a:pt x="-5750" y="14645"/>
                </a:lnTo>
                <a:lnTo>
                  <a:pt x="-28538" y="103117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Ofwel 1 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die alle subklassen van </a:t>
            </a:r>
            <a: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IOException</a:t>
            </a: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behandelt. Dit is naar de gebruiker toe minder duidelijk.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(Bestand niet gevonden of corrupt?)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82" name="Google Shape;282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/>
          <p:nvPr/>
        </p:nvSpPr>
        <p:spPr>
          <a:xfrm>
            <a:off x="389246" y="1340768"/>
            <a:ext cx="7927170" cy="5016758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bottomTextBox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statusLabel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("Dividing into 100 gives {0}",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        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/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DivideByZeroException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statusLabel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"Error - zero: re-enter data.";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statusLabel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"Error in number: re-enter.";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SystemException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exceptionObject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Combinatie van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blokken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5003800" y="1844675"/>
            <a:ext cx="3811588" cy="296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00" y="46206"/>
                </a:moveTo>
                <a:lnTo>
                  <a:pt x="-5950" y="46206"/>
                </a:lnTo>
                <a:lnTo>
                  <a:pt x="-27130" y="22308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Vang elk type van exception afzonderlijk op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5868145" y="5157192"/>
            <a:ext cx="3168352" cy="1008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00" y="17317"/>
                </a:moveTo>
                <a:lnTo>
                  <a:pt x="-9944" y="17317"/>
                </a:lnTo>
                <a:lnTo>
                  <a:pt x="-20396" y="36337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Regel: hoe algemener de exception (</a:t>
            </a:r>
            <a:r>
              <a:rPr lang="nl-B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SystemException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hoe later opvangen in het </a:t>
            </a:r>
            <a:r>
              <a:rPr lang="nl-B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lang="nl-B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(waarom?)				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Samenvatting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nl-BE" sz="24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Methode1()</a:t>
            </a:r>
            <a:b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nl-BE" sz="24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Methode2()</a:t>
            </a:r>
            <a:b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nl-BE" sz="24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Methode3() </a:t>
            </a: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0" i="0" lang="nl-BE" sz="24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treedt op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Uitvoering van </a:t>
            </a: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Methode3()</a:t>
            </a: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wordt onmiddellijk gestopt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er een </a:t>
            </a: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is, die deze </a:t>
            </a: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(of een superklasse ervan) opvangt, wordt deze uitgevoerd. De uitvoering gaat vervolgens verder na het </a:t>
            </a: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blok.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er geen </a:t>
            </a: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is, gaat de </a:t>
            </a: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naar de oproeper (</a:t>
            </a: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Methode2()</a:t>
            </a: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indien deze ook geen </a:t>
            </a: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heeft naar </a:t>
            </a: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Methode1()</a:t>
            </a: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enz. Als er helemaal geen </a:t>
            </a: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wordt gevonden, breekt het programma af met een foutmelding.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b="0" i="0" lang="nl-BE" sz="217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nl-BE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propagation (voortplanting)</a:t>
            </a:r>
            <a:endParaRPr/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Opgooien: een 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1979712" y="5517232"/>
            <a:ext cx="5760640" cy="36004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1111106" y="1340768"/>
            <a:ext cx="6917278" cy="526297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WordToNumber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== "ten")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== "hundred")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== "thousand")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1000;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("Wrong input: " 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is een exception?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 zijn ze nuttig?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C# exception faciliteiten.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Opgooien: een 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295127" y="1873855"/>
            <a:ext cx="8669361" cy="31393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convertButton_Click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WordToNumber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("hXndred")));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exceptionObject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exceptionObject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329" name="Google Shape;329;p3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afhandelen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Zinvolle foutmelding naar de gebruiker toe, eventueel vragen om nieuwe invoer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Bij waarschijnlijke bugs, exceptions loggen naar bestanden of Event logs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1" i="1" lang="nl-BE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Nooit lege catch statements schrijven om exceptions te “verbergen”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1938555" y="1556792"/>
            <a:ext cx="5404043" cy="47089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DatabaseConnection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...;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voer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queries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uit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database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SQLException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exceptionObject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foutmelding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ruim de connectie op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351" name="Google Shape;351;p3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6516216" y="4869160"/>
            <a:ext cx="2376264" cy="972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67810" y="-3094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finally wordt </a:t>
            </a:r>
            <a:r>
              <a:rPr b="1" lang="nl-BE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altijd</a:t>
            </a: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uitgevoerd, exception of niet!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Zelf exceptions schrijven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bepaalde omstandigheden zijn de ingebouwde exceptions van het .NET framework onvoldoende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Bijvoorbeeld, je wil fouten die voor een bepaalde toepassing specifiek zijn, op dezelfde manier met exceptions afhandelen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Schrijf zelf een klasse die overerft van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ApplicationException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3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/>
          <p:nvPr/>
        </p:nvSpPr>
        <p:spPr>
          <a:xfrm>
            <a:off x="2195736" y="1988840"/>
            <a:ext cx="3240360" cy="360040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2195736" y="2924944"/>
            <a:ext cx="2232248" cy="288032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Zelf exceptions schrijven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6"/>
          <p:cNvSpPr txBox="1"/>
          <p:nvPr>
            <p:ph idx="1" type="body"/>
          </p:nvPr>
        </p:nvSpPr>
        <p:spPr>
          <a:xfrm>
            <a:off x="457200" y="4293096"/>
            <a:ext cx="8229600" cy="1574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Voorzie steeds een constructor die een message parameter doorgeeft. Dit is de eigenlijke foutmelding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1043608" y="1614279"/>
            <a:ext cx="7096815" cy="224676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InvalidEMailException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: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ApplicationException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InvalidEMailException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: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Zelf exceptions schrijven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539552" y="1268760"/>
            <a:ext cx="6545382" cy="483209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Consolas"/>
              <a:buNone/>
            </a:pP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checkButton_Click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4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CheckAddress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mailTextBox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InvalidEMailException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CheckAddress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(!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('@'))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InvalidEMailException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nl-B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 does not contain @-sign!");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other validation rules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...</a:t>
            </a:r>
            <a:b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388" name="Google Shape;388;p3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3968" y="2492896"/>
            <a:ext cx="4701912" cy="137267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→ er is een fout opgetreden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handling → afhandelen van de fout op een gecontroleerde manier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Voorbeelden: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Ongeldige invoer (bv. een letter i.p.v. een getal)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Netwerkproblemen (bv. DNS fout)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Schijfproblemen (bv. bestand niet gevonden)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Hardwareproblemen (bv. geen papier in printer)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457200" y="1484313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Syntaxfouten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783891" y="4103952"/>
            <a:ext cx="6192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Bekijk je fouten in de “Error List”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4" y="4518248"/>
            <a:ext cx="6646984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18900000" dist="107763">
              <a:schemeClr val="lt2">
                <a:alpha val="49803"/>
              </a:schemeClr>
            </a:outerShdw>
          </a:effectLst>
        </p:spPr>
      </p:pic>
      <p:sp>
        <p:nvSpPr>
          <p:cNvPr id="136" name="Google Shape;136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4" y="2420328"/>
            <a:ext cx="5638095" cy="116190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fouten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onmogelijke operatie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gedetecteerd door de compiler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Bv: deling door nul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Logische fouten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 produceert foute resultaten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altijd een crash tot gevolg!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Bv: oneindige lussen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Enkel op te lossen door uitvoerig te testen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Voorstelling programma met een “normale” werking. Als er nooit fouten zouden optreden is dit correct: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899592" y="3645023"/>
            <a:ext cx="4968552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MethodeA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MethodeB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MethodeC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6299968" y="2288562"/>
            <a:ext cx="2376488" cy="5762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Ingewikkeld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6299968" y="2957286"/>
            <a:ext cx="2376488" cy="5762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overzichtelijk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521809" y="1334373"/>
            <a:ext cx="5346335" cy="52629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MethodeA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MethodeA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misliep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handel het methodeA-probleem af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MethodeB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methodeB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misliep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   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handel het methodeB-probleem af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MethodeC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methodeC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misliep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i="0" lang="nl-BE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handel het methodeC-probleem af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6299968" y="1619838"/>
            <a:ext cx="2376488" cy="5762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Oude manier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Jargon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een fout zich voordoet in het programma: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Wordt er door de runtime omgeving of door de methode zelf een speciaal object aangemaakt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 zegt dat een exception opgegooid wordt</a:t>
            </a:r>
            <a:b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(Engels: </a:t>
            </a:r>
            <a:r>
              <a:rPr b="0" i="1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throw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afhandelen: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de gepaste locatie kan men deze exception opvangen (dus niet altijd vlak erna met een </a:t>
            </a: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(Engels: </a:t>
            </a:r>
            <a:r>
              <a:rPr b="0" i="1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catch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Sleutelwoorden: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Exception Square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78" y="2981381"/>
            <a:ext cx="3797138" cy="253585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99" name="Google Shape;19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9" y="2978274"/>
            <a:ext cx="3801791" cy="2538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