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64D8C5-EB3A-4289-979B-49941098FFF2}">
  <a:tblStyle styleId="{F664D8C5-EB3A-4289-979B-49941098FF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ECF4"/>
          </a:solidFill>
        </a:fill>
      </a:tcStyle>
    </a:band1H>
    <a:band2H>
      <a:tcTxStyle/>
    </a:band2H>
    <a:band1V>
      <a:tcTxStyle/>
      <a:tcStyle>
        <a:fill>
          <a:solidFill>
            <a:srgbClr val="E8ECF4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22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22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over Content" type="txOverObj">
  <p:cSld name="TEXT_OVER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sdn.microsoft.com/en-us/library/ms182532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22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Black-boxtesten: voorbeeld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3019425"/>
            <a:ext cx="8229600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 1: 0 – 54 – 10 000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 2: 0 – 142 – 10 000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611188" y="1916113"/>
            <a:ext cx="7777162" cy="8651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 invoervelden met waarden tussen 0 en 10.000. Schrijf een programma dat het grootste getal van de twee bepaalt.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Black-boxtesten: voorbeeld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{F664D8C5-EB3A-4289-979B-49941098FFF2}</a:tableStyleId>
              </a:tblPr>
              <a:tblGrid>
                <a:gridCol w="2743200"/>
                <a:gridCol w="1371600"/>
                <a:gridCol w="1371600"/>
                <a:gridCol w="2743200"/>
              </a:tblGrid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Testnummer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Getal 1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Getal 2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Resultaat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142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142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54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54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54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142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142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6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54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142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3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9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10 000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White-boxtesten (structureel)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bestudeert de werking, structuur, code van het programma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zorgt ervoor dat elke regel minstens 1x uitgevoerd wordt. In functie daarvan stel je testgegevens op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stelt eveneens invoer op die mogelijke (verwachte) exceptions of fouten gaan triggeren 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Vaak kom je tot dezelfde of een superset van testgegevens als bij de Black-box strategie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Inspecties of walkthroughs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Lezen van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niet dezelfde persoon als diegene die de code geschreven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Aandachtspunten: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papier of van het scherm lezen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Initialisatie variabelen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Lussen: initialisatie, lusvoorwaarde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methoden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Inspecties blijken vaak de meeste effectieve manier om fouten te vinden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Stapsgewijs door de code gaan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Stepping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Mbv debugger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Aandachtspunten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Veranderen van waarden doorheen programma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Stapsgewijze ontwikkeling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nooit ineens pagina’s vol code, om dan vast te stellen dat je programma niet werkt (of zelfs compileert)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steeds van één stabiele, werkende toestand naar een volgende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Ontwikkel een beetje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Voer uit en test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Ontwikkel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Achtergrondinformatie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MSTest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 framework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Afkomstig van Smalltalk en Java, in deze talen enorm populair en de facto standaard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Herschreven in C#, maar eveneens bruikbaar met elke .NET taal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Testen hebben als doel het ontdekken van bugs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is echter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onmogelijk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met testen te bewijzen dat een programma foutloos is, wel kan je het bestaan van bugs aantonen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Andere term: verificatie, verifiëren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Programmaspecificaties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Beschrijven wat een programma zal moeten doen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Zijn vaak onvolledig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Worden verfijnd tot Use Cases → beschrijvingen van het gebruik van het systeem door gebruikers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Programmaspecificaties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539750" y="2781300"/>
            <a:ext cx="79248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Bereik? Nauwkeurigheid?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Negatieve getallen?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11188" y="1844675"/>
            <a:ext cx="7777162" cy="8651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een programma dat een aantal getallen invoert via een tekstvak. Het programma berekent de som van deze getallen en laat deze op het scherm zien.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11188" y="4622800"/>
            <a:ext cx="7777162" cy="1092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een programma dat een aantal gehele getallen invoert via een tekstvak. </a:t>
            </a:r>
            <a:r>
              <a:rPr b="1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Deze getallen liggen in het bereik 0 tot 10.000.</a:t>
            </a:r>
            <a:r>
              <a:rPr b="0" i="1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Het programma berekent de som van deze getallen en laat deze op het scherm zien.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Uitputtend testen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mogelijke gevallen testen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Onmogelijk!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 (functioneel)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Stel een beperkte set van testgegevens op die representatief zijn voor alle mogelijke waarden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het programma met deze testgegevens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resultaten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wordt hierbij enkel naar input (testgegevens) en output (resultaten) gekeken. Het programma zelf is een zwarte doos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(Black Box)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bewerking\h07\Figuur7_4_If_Else.png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247327"/>
            <a:ext cx="4960267" cy="542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Black-boxtesten: voorbeeld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Indelen in partities → je stelt categorieën op van gegevens en veronderstelt dat elke waarde uit een categorie equivalent/gelijkwaardig 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Bovendien randgevallen meenemen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1259632" y="40050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{F664D8C5-EB3A-4289-979B-49941098FFF2}</a:tableStyleId>
              </a:tblPr>
              <a:tblGrid>
                <a:gridCol w="2279650"/>
                <a:gridCol w="2282825"/>
                <a:gridCol w="2279650"/>
              </a:tblGrid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Testnummer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Gegevens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nl-BE" sz="1600" u="none" cap="none" strike="noStrike"/>
                        <a:t>Resultaat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Mag niet stemmen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2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21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Mag stemmen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3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17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Mag niet stemmen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  <a:tr h="441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4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18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nl-BE" sz="1600" u="none" cap="none" strike="noStrike"/>
                        <a:t>Mag stemmen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Black-boxtesten: strategie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 het totale bereik van invoerwaarden op in partities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 representatieve (equivalente) testwaarden voor elk van deze partities</a:t>
            </a:r>
            <a:endParaRPr/>
          </a:p>
          <a:p>
            <a:pPr indent="-609600" lvl="0" marL="609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AutoNum type="arabicPeriod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 testwaarden voor grensgevallen tussen deze partities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