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21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89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86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338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74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41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57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46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341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555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506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80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37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74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740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30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0918-51B4-48D3-B122-31729426ECEB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457729-F5C8-4382-ABE1-7AA283E1BE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79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microsoft.com/office/2007/relationships/hdphoto" Target="../media/hdphoto1.wdp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8436C22D-A422-468F-8204-209C742D1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Joachim </a:t>
            </a:r>
            <a:r>
              <a:rPr lang="nl-BE" dirty="0" err="1"/>
              <a:t>Veulemans</a:t>
            </a:r>
            <a:r>
              <a:rPr lang="nl-BE" dirty="0"/>
              <a:t> 1TINA</a:t>
            </a:r>
          </a:p>
        </p:txBody>
      </p:sp>
      <p:pic>
        <p:nvPicPr>
          <p:cNvPr id="1026" name="Picture 2" descr="Afbeeldingsresultaat voor bluetooth">
            <a:extLst>
              <a:ext uri="{FF2B5EF4-FFF2-40B4-BE49-F238E27FC236}">
                <a16:creationId xmlns:a16="http://schemas.microsoft.com/office/drawing/2014/main" id="{0E4EB7C3-7F88-4992-B2D7-3032E273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55" y="2157054"/>
            <a:ext cx="7302759" cy="18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85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ED065-E2CE-475C-A839-BBC0ED71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609600"/>
            <a:ext cx="9552516" cy="1320800"/>
          </a:xfrm>
        </p:spPr>
        <p:txBody>
          <a:bodyPr/>
          <a:lstStyle/>
          <a:p>
            <a:r>
              <a:rPr lang="nl-BE" dirty="0"/>
              <a:t>Wat is Bluetooth en waar gebruiken we het?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8FF5FAA-E90F-415C-88AD-D37A3D60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8" y="1668236"/>
            <a:ext cx="3279321" cy="185352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EE68CB8-C631-4460-93A8-50AD53FA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83" b="94105" l="3455" r="97273">
                        <a14:foregroundMark x1="32909" y1="17031" x2="29383" y2="20069"/>
                        <a14:foregroundMark x1="3153" y1="66499" x2="45636" y2="91703"/>
                        <a14:foregroundMark x1="45636" y1="91703" x2="54727" y2="90175"/>
                        <a14:foregroundMark x1="56182" y1="86245" x2="79273" y2="71616"/>
                        <a14:foregroundMark x1="79273" y1="71616" x2="93273" y2="46725"/>
                        <a14:foregroundMark x1="93273" y1="46725" x2="88909" y2="17249"/>
                        <a14:foregroundMark x1="88909" y1="17249" x2="67566" y2="7806"/>
                        <a14:foregroundMark x1="64727" y1="6550" x2="40909" y2="18122"/>
                        <a14:foregroundMark x1="40909" y1="18122" x2="18364" y2="39520"/>
                        <a14:foregroundMark x1="18364" y1="39520" x2="5364" y2="60022"/>
                        <a14:foregroundMark x1="18792" y1="87806" x2="18909" y2="87991"/>
                        <a14:foregroundMark x1="3657" y1="63925" x2="16155" y2="83645"/>
                        <a14:foregroundMark x1="18909" y1="87991" x2="45091" y2="94323"/>
                        <a14:foregroundMark x1="45091" y1="94323" x2="61818" y2="82096"/>
                        <a14:foregroundMark x1="76000" y1="8952" x2="76000" y2="8952"/>
                        <a14:foregroundMark x1="76364" y1="5459" x2="76364" y2="5459"/>
                        <a14:foregroundMark x1="68727" y1="3057" x2="68727" y2="3057"/>
                        <a14:foregroundMark x1="97273" y1="39738" x2="97273" y2="39738"/>
                        <a14:foregroundMark x1="53668" y1="4917" x2="49273" y2="6987"/>
                        <a14:foregroundMark x1="68545" y1="4148" x2="58545" y2="5677"/>
                        <a14:foregroundMark x1="69273" y1="3275" x2="58909" y2="5022"/>
                        <a14:foregroundMark x1="67818" y1="6332" x2="60000" y2="6332"/>
                        <a14:foregroundMark x1="66545" y1="3712" x2="59273" y2="4803"/>
                        <a14:foregroundMark x1="66182" y1="4585" x2="59273" y2="5459"/>
                        <a14:foregroundMark x1="65818" y1="5240" x2="59818" y2="5459"/>
                        <a14:foregroundMark x1="66182" y1="3275" x2="60364" y2="3930"/>
                        <a14:backgroundMark x1="9636" y1="37991" x2="9636" y2="37991"/>
                        <a14:backgroundMark x1="13091" y1="37991" x2="13091" y2="37991"/>
                        <a14:backgroundMark x1="5818" y1="47817" x2="5818" y2="47817"/>
                        <a14:backgroundMark x1="19818" y1="29258" x2="2909" y2="51092"/>
                        <a14:backgroundMark x1="2909" y1="51092" x2="1455" y2="56550"/>
                        <a14:backgroundMark x1="20727" y1="27511" x2="20727" y2="27511"/>
                        <a14:backgroundMark x1="22182" y1="25764" x2="23636" y2="25764"/>
                        <a14:backgroundMark x1="27091" y1="22271" x2="19818" y2="26856"/>
                        <a14:backgroundMark x1="27091" y1="21179" x2="18364" y2="31004"/>
                        <a14:backgroundMark x1="26545" y1="22271" x2="28000" y2="19869"/>
                        <a14:backgroundMark x1="26182" y1="20524" x2="28000" y2="20524"/>
                        <a14:backgroundMark x1="2000" y1="57642" x2="2364" y2="61135"/>
                        <a14:backgroundMark x1="2909" y1="58297" x2="909" y2="61790"/>
                        <a14:backgroundMark x1="1455" y1="54803" x2="909" y2="60699"/>
                        <a14:backgroundMark x1="1455" y1="58952" x2="0" y2="66376"/>
                        <a14:backgroundMark x1="18364" y1="87555" x2="16364" y2="86245"/>
                        <a14:backgroundMark x1="18182" y1="87773" x2="16727" y2="87336"/>
                        <a14:backgroundMark x1="18182" y1="86900" x2="19273" y2="86900"/>
                        <a14:backgroundMark x1="17818" y1="86900" x2="17455" y2="86245"/>
                        <a14:backgroundMark x1="17273" y1="87773" x2="18000" y2="86681"/>
                        <a14:backgroundMark x1="18000" y1="89083" x2="18727" y2="86900"/>
                        <a14:backgroundMark x1="17273" y1="88428" x2="18545" y2="85590"/>
                        <a14:backgroundMark x1="17455" y1="88210" x2="18909" y2="87555"/>
                        <a14:backgroundMark x1="17636" y1="88428" x2="17818" y2="88428"/>
                        <a14:backgroundMark x1="25636" y1="22489" x2="29273" y2="18341"/>
                        <a14:backgroundMark x1="27455" y1="20961" x2="29636" y2="19432"/>
                        <a14:backgroundMark x1="27091" y1="21179" x2="29273" y2="18341"/>
                        <a14:backgroundMark x1="55818" y1="2838" x2="52727" y2="3275"/>
                        <a14:backgroundMark x1="54727" y1="3057" x2="57035" y2="30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77786" y="4533415"/>
            <a:ext cx="1930273" cy="160739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E306B26-0961-4395-886F-25CF238AEA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84" t="11409" r="30286" b="9151"/>
          <a:stretch/>
        </p:blipFill>
        <p:spPr>
          <a:xfrm>
            <a:off x="4368864" y="4256703"/>
            <a:ext cx="909487" cy="17790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79D061E-4C2C-4510-B386-4395D49511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515" r="1643" b="27520"/>
          <a:stretch/>
        </p:blipFill>
        <p:spPr>
          <a:xfrm>
            <a:off x="7495116" y="1520889"/>
            <a:ext cx="3953545" cy="17075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FDE1F0F-8CCB-4F41-B292-A24DC456A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809" y="3629609"/>
            <a:ext cx="2325128" cy="220097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AD35DCF-6E88-4E33-ACEE-F134CAED5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32" y="4256703"/>
            <a:ext cx="2619375" cy="144303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697DD1A-BCB4-4C2A-B7C9-38D5DF4BC0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01" y="2207315"/>
            <a:ext cx="1123950" cy="1333500"/>
          </a:xfrm>
          <a:prstGeom prst="rect">
            <a:avLst/>
          </a:prstGeom>
        </p:spPr>
      </p:pic>
      <p:pic>
        <p:nvPicPr>
          <p:cNvPr id="16" name="Afbeelding 15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938A291F-EF51-455D-BF10-1CA1F6DAF4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51" y="2207315"/>
            <a:ext cx="438150" cy="133350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FF70C4FE-58E4-4DBD-8748-67C202C9E0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16501" y="2207315"/>
            <a:ext cx="1123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7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BA67-CD15-4EAA-9314-507EB55E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Geschiedenis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DEE6F1F-03BC-4E33-99D7-1F387FAA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580859"/>
            <a:ext cx="3393600" cy="191812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693AA35-79EE-4B9C-A677-205AA3462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23" y="866549"/>
            <a:ext cx="2401836" cy="1848142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1548945B-327C-4186-868D-FDAC0BD897CE}"/>
              </a:ext>
            </a:extLst>
          </p:cNvPr>
          <p:cNvSpPr txBox="1"/>
          <p:nvPr/>
        </p:nvSpPr>
        <p:spPr>
          <a:xfrm>
            <a:off x="5438403" y="2714691"/>
            <a:ext cx="16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Jaap </a:t>
            </a:r>
            <a:r>
              <a:rPr lang="nl-BE" dirty="0" err="1"/>
              <a:t>Haartsen</a:t>
            </a:r>
            <a:endParaRPr lang="nl-BE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0810B3F6-C93D-4054-9C5A-BCBD58B56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475" y="2781947"/>
            <a:ext cx="2381250" cy="3124200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BBA38861-9ED2-4833-B5B6-2B1B26F0A96B}"/>
              </a:ext>
            </a:extLst>
          </p:cNvPr>
          <p:cNvSpPr txBox="1"/>
          <p:nvPr/>
        </p:nvSpPr>
        <p:spPr>
          <a:xfrm>
            <a:off x="9280918" y="5906147"/>
            <a:ext cx="202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Harald Blauwtand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A07549A-4160-4F26-BE54-A8EAF43E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483" y="4522238"/>
            <a:ext cx="6018686" cy="1482064"/>
          </a:xfrm>
          <a:prstGeom prst="rect">
            <a:avLst/>
          </a:prstGeom>
        </p:spPr>
      </p:pic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F77190B0-6322-42CD-A21D-3CEEA181AF21}"/>
              </a:ext>
            </a:extLst>
          </p:cNvPr>
          <p:cNvCxnSpPr>
            <a:cxnSpLocks/>
          </p:cNvCxnSpPr>
          <p:nvPr/>
        </p:nvCxnSpPr>
        <p:spPr>
          <a:xfrm flipV="1">
            <a:off x="3620278" y="1790620"/>
            <a:ext cx="1134391" cy="313174"/>
          </a:xfrm>
          <a:prstGeom prst="straightConnector1">
            <a:avLst/>
          </a:prstGeom>
          <a:ln w="98425">
            <a:solidFill>
              <a:srgbClr val="286D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6C3913CB-A73A-43CA-B6F6-4D6CC6ABA0A2}"/>
              </a:ext>
            </a:extLst>
          </p:cNvPr>
          <p:cNvCxnSpPr>
            <a:cxnSpLocks/>
          </p:cNvCxnSpPr>
          <p:nvPr/>
        </p:nvCxnSpPr>
        <p:spPr>
          <a:xfrm>
            <a:off x="7781613" y="1790620"/>
            <a:ext cx="1194436" cy="663331"/>
          </a:xfrm>
          <a:prstGeom prst="straightConnector1">
            <a:avLst/>
          </a:prstGeom>
          <a:ln w="98425">
            <a:solidFill>
              <a:srgbClr val="286D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2A7DD308-1AD2-4519-9FAA-7DB7D0D861B0}"/>
              </a:ext>
            </a:extLst>
          </p:cNvPr>
          <p:cNvCxnSpPr>
            <a:cxnSpLocks/>
          </p:cNvCxnSpPr>
          <p:nvPr/>
        </p:nvCxnSpPr>
        <p:spPr>
          <a:xfrm flipH="1">
            <a:off x="7888923" y="4187460"/>
            <a:ext cx="996930" cy="692450"/>
          </a:xfrm>
          <a:prstGeom prst="straightConnector1">
            <a:avLst/>
          </a:prstGeom>
          <a:ln w="98425">
            <a:solidFill>
              <a:srgbClr val="286D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F4EB1-E8B1-4A03-9CDA-A7206F96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Betekenis logo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5C93F09-5C63-4F0E-A2B4-2A981077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82" r="63677"/>
          <a:stretch/>
        </p:blipFill>
        <p:spPr>
          <a:xfrm>
            <a:off x="3076574" y="1788901"/>
            <a:ext cx="628651" cy="3881437"/>
          </a:xfrm>
          <a:prstGeom prst="rect">
            <a:avLst/>
          </a:prstGeom>
        </p:spPr>
      </p:pic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D019922E-330F-486A-A03D-0387701BF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3"/>
          <a:stretch/>
        </p:blipFill>
        <p:spPr>
          <a:xfrm>
            <a:off x="5394670" y="1788899"/>
            <a:ext cx="4012681" cy="3881437"/>
          </a:xfrm>
          <a:prstGeom prst="rect">
            <a:avLst/>
          </a:prstGeom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E8124F62-CEDC-4451-A4E4-1652F7C0A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3" t="79065" r="71790"/>
          <a:stretch/>
        </p:blipFill>
        <p:spPr>
          <a:xfrm>
            <a:off x="1362074" y="4857750"/>
            <a:ext cx="1714500" cy="812589"/>
          </a:xfrm>
          <a:prstGeom prst="rect">
            <a:avLst/>
          </a:prstGeom>
        </p:spPr>
      </p:pic>
      <p:pic>
        <p:nvPicPr>
          <p:cNvPr id="8" name="Tijdelijke aanduiding voor inhoud 3">
            <a:extLst>
              <a:ext uri="{FF2B5EF4-FFF2-40B4-BE49-F238E27FC236}">
                <a16:creationId xmlns:a16="http://schemas.microsoft.com/office/drawing/2014/main" id="{ACB2E59A-9591-499B-92EA-1C989A9A8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3" r="71790" b="23389"/>
          <a:stretch/>
        </p:blipFill>
        <p:spPr>
          <a:xfrm>
            <a:off x="1362074" y="1788899"/>
            <a:ext cx="1714500" cy="2973601"/>
          </a:xfrm>
          <a:prstGeom prst="rect">
            <a:avLst/>
          </a:prstGeom>
        </p:spPr>
      </p:pic>
      <p:pic>
        <p:nvPicPr>
          <p:cNvPr id="9" name="Tijdelijke aanduiding voor inhoud 3">
            <a:extLst>
              <a:ext uri="{FF2B5EF4-FFF2-40B4-BE49-F238E27FC236}">
                <a16:creationId xmlns:a16="http://schemas.microsoft.com/office/drawing/2014/main" id="{E5232507-9DF9-42CE-B868-C8F643668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94" t="76611" r="47909"/>
          <a:stretch/>
        </p:blipFill>
        <p:spPr>
          <a:xfrm>
            <a:off x="3971924" y="4762500"/>
            <a:ext cx="1333500" cy="907836"/>
          </a:xfrm>
          <a:prstGeom prst="rect">
            <a:avLst/>
          </a:prstGeom>
        </p:spPr>
      </p:pic>
      <p:pic>
        <p:nvPicPr>
          <p:cNvPr id="5" name="Tijdelijke aanduiding voor inhoud 3">
            <a:extLst>
              <a:ext uri="{FF2B5EF4-FFF2-40B4-BE49-F238E27FC236}">
                <a16:creationId xmlns:a16="http://schemas.microsoft.com/office/drawing/2014/main" id="{981EEF15-14B7-497D-B016-60CEE1729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86" b="72778" l="37694" r="50491"/>
                    </a14:imgEffect>
                  </a14:imgLayer>
                </a14:imgProps>
              </a:ext>
            </a:extLst>
          </a:blip>
          <a:srcRect l="36094" r="47909" b="19136"/>
          <a:stretch/>
        </p:blipFill>
        <p:spPr>
          <a:xfrm>
            <a:off x="3943348" y="1737907"/>
            <a:ext cx="1343025" cy="31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4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9922 0.0016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416 L -0.07657 0.0076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19</Words>
  <Application>Microsoft Office PowerPoint</Application>
  <PresentationFormat>Breedbeeld</PresentationFormat>
  <Paragraphs>6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PowerPoint-presentatie</vt:lpstr>
      <vt:lpstr>Wat is Bluetooth en waar gebruiken we het?</vt:lpstr>
      <vt:lpstr>Geschiedenis</vt:lpstr>
      <vt:lpstr>Betekenis 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Joachim</dc:creator>
  <cp:lastModifiedBy>Joachim</cp:lastModifiedBy>
  <cp:revision>6</cp:revision>
  <dcterms:created xsi:type="dcterms:W3CDTF">2018-02-27T22:05:57Z</dcterms:created>
  <dcterms:modified xsi:type="dcterms:W3CDTF">2018-02-27T22:51:15Z</dcterms:modified>
</cp:coreProperties>
</file>