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8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7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8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7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3270CB6-D882-400B-B9B9-A90B1AEA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l="28857" r="3550" b="7927"/>
          <a:stretch/>
        </p:blipFill>
        <p:spPr>
          <a:xfrm>
            <a:off x="5097780" y="-1"/>
            <a:ext cx="7091044" cy="6858001"/>
          </a:xfrm>
          <a:custGeom>
            <a:avLst/>
            <a:gdLst>
              <a:gd name="connsiteX0" fmla="*/ 405750 w 7091044"/>
              <a:gd name="connsiteY0" fmla="*/ 0 h 6858001"/>
              <a:gd name="connsiteX1" fmla="*/ 7091044 w 7091044"/>
              <a:gd name="connsiteY1" fmla="*/ 0 h 6858001"/>
              <a:gd name="connsiteX2" fmla="*/ 7091044 w 7091044"/>
              <a:gd name="connsiteY2" fmla="*/ 6858001 h 6858001"/>
              <a:gd name="connsiteX3" fmla="*/ 53572 w 7091044"/>
              <a:gd name="connsiteY3" fmla="*/ 6858001 h 6858001"/>
              <a:gd name="connsiteX4" fmla="*/ 1828991 w 7091044"/>
              <a:gd name="connsiteY4" fmla="*/ 4521201 h 6858001"/>
              <a:gd name="connsiteX5" fmla="*/ 0 w 7091044"/>
              <a:gd name="connsiteY5" fmla="*/ 0 h 6858001"/>
              <a:gd name="connsiteX6" fmla="*/ 405750 w 7091044"/>
              <a:gd name="connsiteY6" fmla="*/ 0 h 6858001"/>
              <a:gd name="connsiteX7" fmla="*/ 0 w 7091044"/>
              <a:gd name="connsiteY7" fmla="*/ 43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7A85E05-9D34-4977-8352-DB395699744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DED616-E554-4DB6-9F28-08F38A64A9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BB6E51-6F07-4B7A-8540-B86F065D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nl-BE" sz="4800" dirty="0"/>
              <a:t>Adolf Hitler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5DC748-AB16-4EDD-AA2D-A0941D901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nl-BE" sz="1600" dirty="0"/>
              <a:t>Waarom waren er gevolgen?</a:t>
            </a:r>
          </a:p>
        </p:txBody>
      </p:sp>
    </p:spTree>
    <p:extLst>
      <p:ext uri="{BB962C8B-B14F-4D97-AF65-F5344CB8AC3E}">
        <p14:creationId xmlns:p14="http://schemas.microsoft.com/office/powerpoint/2010/main" val="3878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C8E1059-118F-495F-90E4-D7892609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09600"/>
            <a:ext cx="6446649" cy="3642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878B5D4-7568-4A23-BED9-E5A355BF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nl-BE" sz="4800" dirty="0"/>
              <a:t>Manipulatie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DA18281-0733-4AAF-AA76-90B5F3AA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Joachim Veulemans 1TINA</a:t>
            </a:r>
          </a:p>
        </p:txBody>
      </p:sp>
    </p:spTree>
    <p:extLst>
      <p:ext uri="{BB962C8B-B14F-4D97-AF65-F5344CB8AC3E}">
        <p14:creationId xmlns:p14="http://schemas.microsoft.com/office/powerpoint/2010/main" val="26616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E2841-7CA6-45AD-8B10-BA59ECF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D0CE4C-8403-4994-B999-5139E636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Mijn mening weegt zwaarder</a:t>
            </a:r>
          </a:p>
          <a:p>
            <a:r>
              <a:rPr lang="nl-BE" dirty="0"/>
              <a:t>Illusie van controle</a:t>
            </a:r>
          </a:p>
          <a:p>
            <a:r>
              <a:rPr lang="nl-BE" dirty="0"/>
              <a:t>Vleien helpt</a:t>
            </a:r>
          </a:p>
          <a:p>
            <a:r>
              <a:rPr lang="nl-BE" dirty="0"/>
              <a:t>Vrijwilligheid bij warmte</a:t>
            </a:r>
          </a:p>
          <a:p>
            <a:r>
              <a:rPr lang="nl-BE" dirty="0"/>
              <a:t>Maak het persoonlijk</a:t>
            </a:r>
          </a:p>
          <a:p>
            <a:r>
              <a:rPr lang="nl-BE" dirty="0"/>
              <a:t>Wat als je niet aantrekkelijk bent…</a:t>
            </a:r>
          </a:p>
          <a:p>
            <a:r>
              <a:rPr lang="nl-BE" dirty="0"/>
              <a:t>Imiteer de ander</a:t>
            </a:r>
          </a:p>
          <a:p>
            <a:r>
              <a:rPr lang="nl-BE" dirty="0"/>
              <a:t>Noem alternatieven en maak ze zwart</a:t>
            </a:r>
          </a:p>
          <a:p>
            <a:r>
              <a:rPr lang="nl-BE" dirty="0"/>
              <a:t>Creëer stereotypen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22B26B-76ED-4612-886C-600526B5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2711904" cy="34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F2E1-4B39-4326-8A40-4B2923EA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Valse herinneringen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028783-5077-40A5-8D84-51C794F0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picture is </a:t>
            </a:r>
            <a:r>
              <a:rPr lang="nl-BE" dirty="0" err="1"/>
              <a:t>worth</a:t>
            </a:r>
            <a:r>
              <a:rPr lang="nl-BE" dirty="0"/>
              <a:t> a </a:t>
            </a:r>
            <a:r>
              <a:rPr lang="nl-BE" dirty="0" err="1"/>
              <a:t>thousand</a:t>
            </a:r>
            <a:r>
              <a:rPr lang="nl-BE" dirty="0"/>
              <a:t> lies: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false</a:t>
            </a:r>
            <a:r>
              <a:rPr lang="nl-BE" dirty="0"/>
              <a:t> </a:t>
            </a:r>
            <a:r>
              <a:rPr lang="nl-BE" dirty="0" err="1"/>
              <a:t>photographs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false</a:t>
            </a:r>
            <a:r>
              <a:rPr lang="nl-BE" dirty="0"/>
              <a:t> </a:t>
            </a:r>
            <a:r>
              <a:rPr lang="nl-BE" dirty="0" err="1"/>
              <a:t>childhood</a:t>
            </a:r>
            <a:r>
              <a:rPr lang="nl-BE" dirty="0"/>
              <a:t> memories (2002), Kimberley Wade</a:t>
            </a:r>
          </a:p>
        </p:txBody>
      </p:sp>
      <p:pic>
        <p:nvPicPr>
          <p:cNvPr id="1026" name="Picture 2" descr="Afbeeldingsresultaat voor using false photographs to create false childhood memories">
            <a:extLst>
              <a:ext uri="{FF2B5EF4-FFF2-40B4-BE49-F238E27FC236}">
                <a16:creationId xmlns:a16="http://schemas.microsoft.com/office/drawing/2014/main" id="{D1CE6467-2252-4D55-8C32-3C47805C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3030742"/>
            <a:ext cx="6137211" cy="34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6D715-F770-4AA8-BE0C-4CC70B47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Motivaties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0E4571-E354-476E-B955-CA61C196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Hun eigen doeleinden bevorderen op kosten van anderen</a:t>
            </a:r>
          </a:p>
          <a:p>
            <a:r>
              <a:rPr lang="nl-BE" dirty="0"/>
              <a:t>Zich machtig voelen</a:t>
            </a:r>
          </a:p>
          <a:p>
            <a:r>
              <a:rPr lang="nl-BE" dirty="0"/>
              <a:t>Controle hebben over de situatie</a:t>
            </a:r>
          </a:p>
          <a:p>
            <a:r>
              <a:rPr lang="nl-BE" dirty="0"/>
              <a:t>Verveling</a:t>
            </a:r>
          </a:p>
          <a:p>
            <a:r>
              <a:rPr lang="nl-BE" dirty="0"/>
              <a:t>Geld of spullen van iemand krijgen of stelen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155B561-CF97-4B1E-BACF-D8B2E3DF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76" y="3094696"/>
            <a:ext cx="5238944" cy="2868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9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A124-DF07-4EEB-A31F-B9FE4286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volgens </a:t>
            </a:r>
            <a:r>
              <a:rPr lang="nl-BE" dirty="0" err="1"/>
              <a:t>Braiker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4D4749-011C-4274-8513-5E4F4E32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Positief</a:t>
            </a:r>
          </a:p>
          <a:p>
            <a:r>
              <a:rPr lang="nl-BE" dirty="0"/>
              <a:t>Negatief</a:t>
            </a:r>
          </a:p>
          <a:p>
            <a:r>
              <a:rPr lang="nl-BE" dirty="0"/>
              <a:t>Straf (verbaal)</a:t>
            </a:r>
          </a:p>
          <a:p>
            <a:r>
              <a:rPr lang="nl-BE" dirty="0"/>
              <a:t>Traumatisch (non-verbaal)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CFCFB2C-7FD0-4FD7-A761-89040059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13" y="1818947"/>
            <a:ext cx="7475834" cy="35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DBEED-CC4F-447F-B9AC-81283F7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Meisjes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5BC3A4-705E-4D3B-B4D9-BDB2E3FB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46" y="2210923"/>
            <a:ext cx="8596668" cy="3880773"/>
          </a:xfrm>
        </p:spPr>
        <p:txBody>
          <a:bodyPr/>
          <a:lstStyle/>
          <a:p>
            <a:r>
              <a:rPr lang="nl-BE" dirty="0"/>
              <a:t>Geef een reden</a:t>
            </a:r>
          </a:p>
          <a:p>
            <a:endParaRPr lang="nl-BE" dirty="0"/>
          </a:p>
          <a:p>
            <a:r>
              <a:rPr lang="nl-BE" dirty="0"/>
              <a:t>Maak het persoonlijk</a:t>
            </a:r>
          </a:p>
          <a:p>
            <a:endParaRPr lang="nl-BE" dirty="0"/>
          </a:p>
          <a:p>
            <a:r>
              <a:rPr lang="nl-BE" dirty="0"/>
              <a:t>Push niet te hard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6D669A-CE89-44ED-B390-4D65E715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3" y="1552235"/>
            <a:ext cx="5421764" cy="3753529"/>
          </a:xfrm>
          <a:prstGeom prst="rect">
            <a:avLst/>
          </a:prstGeom>
        </p:spPr>
      </p:pic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9B86CD6-8B52-49EA-8C3E-D89C8BF39242}"/>
              </a:ext>
            </a:extLst>
          </p:cNvPr>
          <p:cNvCxnSpPr>
            <a:cxnSpLocks/>
          </p:cNvCxnSpPr>
          <p:nvPr/>
        </p:nvCxnSpPr>
        <p:spPr>
          <a:xfrm>
            <a:off x="659404" y="971774"/>
            <a:ext cx="1732379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B7507FFA-39BA-4190-86D4-7663039F09A5}"/>
              </a:ext>
            </a:extLst>
          </p:cNvPr>
          <p:cNvSpPr txBox="1">
            <a:spLocks/>
          </p:cNvSpPr>
          <p:nvPr/>
        </p:nvSpPr>
        <p:spPr>
          <a:xfrm>
            <a:off x="844639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            -&gt;  Vrouwen</a:t>
            </a:r>
          </a:p>
        </p:txBody>
      </p:sp>
    </p:spTree>
    <p:extLst>
      <p:ext uri="{BB962C8B-B14F-4D97-AF65-F5344CB8AC3E}">
        <p14:creationId xmlns:p14="http://schemas.microsoft.com/office/powerpoint/2010/main" val="1886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B42FF-220C-4450-B639-5CA40A66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Staaltje advies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3367B-4701-480C-9790-849FB613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Denken voor doen</a:t>
            </a:r>
          </a:p>
          <a:p>
            <a:r>
              <a:rPr lang="nl-BE" dirty="0"/>
              <a:t>Veiligheid</a:t>
            </a:r>
          </a:p>
          <a:p>
            <a:r>
              <a:rPr lang="nl-BE" dirty="0"/>
              <a:t>Hoe ver ga je?</a:t>
            </a:r>
          </a:p>
          <a:p>
            <a:r>
              <a:rPr lang="nl-BE" dirty="0"/>
              <a:t>Herhaling</a:t>
            </a:r>
          </a:p>
          <a:p>
            <a:r>
              <a:rPr lang="nl-BE" dirty="0"/>
              <a:t>Korte vs. lange termijn</a:t>
            </a:r>
          </a:p>
          <a:p>
            <a:r>
              <a:rPr lang="nl-BE" dirty="0"/>
              <a:t>Geloofwaardigheid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0A4FFB-063F-4170-9029-105EFB3A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67" y="1763485"/>
            <a:ext cx="4810235" cy="37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5C4ABD-FD08-4344-9734-29C41395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193" y="2003426"/>
            <a:ext cx="6648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123</Words>
  <Application>Microsoft Office PowerPoint</Application>
  <PresentationFormat>Breedbeeld</PresentationFormat>
  <Paragraphs>41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Adolf Hitler</vt:lpstr>
      <vt:lpstr>Manipulatie</vt:lpstr>
      <vt:lpstr>Methoden</vt:lpstr>
      <vt:lpstr>Valse herinneringen</vt:lpstr>
      <vt:lpstr>Motivaties</vt:lpstr>
      <vt:lpstr>Soorten volgens Braiker</vt:lpstr>
      <vt:lpstr>Meisjes</vt:lpstr>
      <vt:lpstr>Staaltje advies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Voorbeeld gevolg?</dc:title>
  <dc:creator>Joachim</dc:creator>
  <cp:lastModifiedBy>Joachim</cp:lastModifiedBy>
  <cp:revision>10</cp:revision>
  <dcterms:created xsi:type="dcterms:W3CDTF">2018-03-13T16:44:14Z</dcterms:created>
  <dcterms:modified xsi:type="dcterms:W3CDTF">2018-03-14T15:23:47Z</dcterms:modified>
</cp:coreProperties>
</file>