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7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6356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33690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27536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0277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36914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212226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25078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867288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94137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8909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057960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6402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7373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77212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06163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636873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CF77-72E9-401D-92FF-411E442E26A0}" type="datetimeFigureOut">
              <a:rPr lang="nl-BE" smtClean="0"/>
              <a:t>27/10/2017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763915-3F76-40BA-B790-FDC623921A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309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97E5-047E-472E-B5AC-6CD28FF9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Computerbeheer en taakbeheer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BB2CC10-A94C-4B6B-8442-829A90306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Joachim Veulemans en Sisto Van den Eerdewegh</a:t>
            </a:r>
          </a:p>
        </p:txBody>
      </p:sp>
    </p:spTree>
    <p:extLst>
      <p:ext uri="{BB962C8B-B14F-4D97-AF65-F5344CB8AC3E}">
        <p14:creationId xmlns:p14="http://schemas.microsoft.com/office/powerpoint/2010/main" val="10225505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97E5-047E-472E-B5AC-6CD28FF9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Taakbeheer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A63BE8F-7722-4549-AD1C-775453954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3D2A25D-CB52-4CD9-AFE3-19CDBF09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34" y="575399"/>
            <a:ext cx="2781688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86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A3D2F-0BB5-43C8-8E42-FD374E18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86BD0A-71A1-4100-81F8-C2B23D6E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nl-BE" dirty="0"/>
              <a:t>hier zie je de actieve toepassingen en achtergrond-processen</a:t>
            </a:r>
          </a:p>
          <a:p>
            <a:r>
              <a:rPr lang="nl-BE" dirty="0"/>
              <a:t>Rechtsklik en kies BESTANDSLOCATIE OPENEN voor info i.v.m. datum van installatie en programma.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A0EE68-CDC9-4023-AFA9-876819E9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78162"/>
            <a:ext cx="5411440" cy="510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266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4F2FC-F8CD-4246-94AC-BD969FD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Prestaties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EE0AB9-A25D-45AC-9404-79F2E45A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13936" cy="3880773"/>
          </a:xfrm>
        </p:spPr>
        <p:txBody>
          <a:bodyPr/>
          <a:lstStyle/>
          <a:p>
            <a:r>
              <a:rPr lang="nl-BE" dirty="0"/>
              <a:t>CPU-gebruik</a:t>
            </a:r>
          </a:p>
          <a:p>
            <a:r>
              <a:rPr lang="nl-BE" dirty="0"/>
              <a:t>Geheugengebruik</a:t>
            </a:r>
          </a:p>
          <a:p>
            <a:r>
              <a:rPr lang="nl-BE" dirty="0"/>
              <a:t>Schijfgebruik</a:t>
            </a:r>
          </a:p>
          <a:p>
            <a:r>
              <a:rPr lang="nl-BE" dirty="0"/>
              <a:t>Netwerk</a:t>
            </a:r>
          </a:p>
          <a:p>
            <a:r>
              <a:rPr lang="nl-BE" dirty="0"/>
              <a:t>Broncontrole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AF848F-B7CC-4282-A1D6-FEC643C7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59" y="609600"/>
            <a:ext cx="5860276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9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8180-9EAB-438A-A6A9-3A9B2E94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App-geschiedenis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683964-95D2-4676-B427-7A4A8CAB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10353" cy="3880773"/>
          </a:xfrm>
        </p:spPr>
        <p:txBody>
          <a:bodyPr/>
          <a:lstStyle/>
          <a:p>
            <a:r>
              <a:rPr lang="nl-BE" dirty="0"/>
              <a:t>CPU-tijd van apps</a:t>
            </a:r>
          </a:p>
          <a:p>
            <a:r>
              <a:rPr lang="nl-BE" dirty="0"/>
              <a:t>Netwerkverbruik van apps</a:t>
            </a:r>
          </a:p>
          <a:p>
            <a:r>
              <a:rPr lang="nl-BE" dirty="0"/>
              <a:t>Aantal mb verbruikt aan netwerk</a:t>
            </a:r>
          </a:p>
          <a:p>
            <a:r>
              <a:rPr lang="nl-BE" dirty="0"/>
              <a:t>Aantal mb verbruikt aan tegelupdates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8438A4-85AC-4F00-BFA2-B071D07E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270000"/>
            <a:ext cx="5235759" cy="49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31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85A76-1F1E-49F4-925F-45118E7C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Opstarten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89CCDD-7C8A-43F4-AC6F-A04594A9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03118" cy="3880773"/>
          </a:xfrm>
        </p:spPr>
        <p:txBody>
          <a:bodyPr/>
          <a:lstStyle/>
          <a:p>
            <a:r>
              <a:rPr lang="nl-BE" dirty="0"/>
              <a:t>processen die tijdens het opstarten van Windows mee opgestart worden.</a:t>
            </a:r>
          </a:p>
          <a:p>
            <a:r>
              <a:rPr lang="nl-BE" dirty="0"/>
              <a:t>Uitschakelen = op app klikken en Uitschakelen klikken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355C88-C40F-42B3-BD5A-2F242963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813" y="818510"/>
            <a:ext cx="5332212" cy="50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245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87DC1-4767-4744-88AB-26829434A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0A5FBA-A513-4ACD-A300-35724E17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21170" cy="3880773"/>
          </a:xfrm>
        </p:spPr>
        <p:txBody>
          <a:bodyPr/>
          <a:lstStyle/>
          <a:p>
            <a:r>
              <a:rPr lang="nl-BE" dirty="0"/>
              <a:t>Ingelogde gebruikers en welke processen ze aanspreken</a:t>
            </a:r>
          </a:p>
          <a:p>
            <a:r>
              <a:rPr lang="nl-BE" dirty="0"/>
              <a:t>Om invloed uit te oefenen op het opstart-proces: </a:t>
            </a:r>
            <a:r>
              <a:rPr lang="nl-BE" dirty="0" err="1"/>
              <a:t>msconfig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D8E6C8-DB90-403E-A139-976B1375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2" y="949061"/>
            <a:ext cx="5404800" cy="50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1391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F263-A606-4D89-9B5A-A9B2736B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Details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669022-3DF8-4981-B15B-8BE0400E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42805" cy="3880773"/>
          </a:xfrm>
        </p:spPr>
        <p:txBody>
          <a:bodyPr/>
          <a:lstStyle/>
          <a:p>
            <a:r>
              <a:rPr lang="nl-BE" dirty="0"/>
              <a:t>Overzicht van de actieve processen.</a:t>
            </a:r>
          </a:p>
          <a:p>
            <a:r>
              <a:rPr lang="nl-BE" dirty="0"/>
              <a:t>In kolom BESCHRIJVING zie je of het met Windows te maken heeft of met een toepassingsprogramma.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646108D-71DA-4EB2-BAC5-59898283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95" y="1270000"/>
            <a:ext cx="4955343" cy="4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951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731D3-7E6F-4DE0-AC0B-6BCAAE11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FE3BEF-530D-4BC6-BDF4-34957A83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12718" cy="3880773"/>
          </a:xfrm>
        </p:spPr>
        <p:txBody>
          <a:bodyPr/>
          <a:lstStyle/>
          <a:p>
            <a:r>
              <a:rPr lang="nl-BE" dirty="0"/>
              <a:t>Als je op de kolomkop STATUS klikt, ordent Windows de Services zodat de actieve (running) services bovenaan staan.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66DF016-9FF5-4435-BD2A-7AED142A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07" y="804631"/>
            <a:ext cx="5683119" cy="53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5288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597E5-047E-472E-B5AC-6CD28FF9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Computerbeheer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A2E8D5D-6267-4828-986D-12BA2F47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3" y="565164"/>
            <a:ext cx="276263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68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935F1-CF4E-4E49-809B-A0DC1283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Task</a:t>
            </a:r>
            <a:r>
              <a:rPr lang="nl-BE" dirty="0"/>
              <a:t> </a:t>
            </a:r>
            <a:r>
              <a:rPr lang="nl-BE" dirty="0" err="1"/>
              <a:t>Scheduler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2FE8D-0F45-4D9A-92D6-E01FAE94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Acties creëren en beheren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0909F71-2956-4216-B6BB-A3F1AFD4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5" y="893063"/>
            <a:ext cx="6666401" cy="52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206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77983-CCD0-4A2A-BCC1-BD55E255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173"/>
            <a:ext cx="8596668" cy="1320800"/>
          </a:xfrm>
        </p:spPr>
        <p:txBody>
          <a:bodyPr/>
          <a:lstStyle/>
          <a:p>
            <a:r>
              <a:rPr lang="nl-BE" dirty="0"/>
              <a:t>Logboeken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6A9DC-FF60-476B-B299-9217E02A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99120" cy="3880773"/>
          </a:xfrm>
        </p:spPr>
        <p:txBody>
          <a:bodyPr/>
          <a:lstStyle/>
          <a:p>
            <a:r>
              <a:rPr lang="nl-BE" dirty="0"/>
              <a:t>Toont welke foutmeldingen er op de computer zijn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4E7FFC5-58F0-48A0-A2ED-9AFE836A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38" y="401172"/>
            <a:ext cx="6864900" cy="61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0841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9E20A-B89D-46F4-8984-96186BEF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0746"/>
            <a:ext cx="8596668" cy="1320800"/>
          </a:xfrm>
        </p:spPr>
        <p:txBody>
          <a:bodyPr/>
          <a:lstStyle/>
          <a:p>
            <a:r>
              <a:rPr lang="nl-BE" dirty="0"/>
              <a:t>Gedeelde mappen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A32518-2D11-42C2-AF81-5B5C97FC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0336" cy="3880773"/>
          </a:xfrm>
        </p:spPr>
        <p:txBody>
          <a:bodyPr/>
          <a:lstStyle/>
          <a:p>
            <a:r>
              <a:rPr lang="nl-BE" dirty="0"/>
              <a:t>Toont alle mappen en bestanden die gedeeld zijn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7DBEC09-F4A0-4078-A282-F9961977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514" y="805491"/>
            <a:ext cx="556337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277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236B8-44C7-4219-80FD-F53B6EF0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Prestaties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2D3CCD-DC2F-45C9-850D-111F5F1A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574913" cy="3880773"/>
          </a:xfrm>
        </p:spPr>
        <p:txBody>
          <a:bodyPr/>
          <a:lstStyle/>
          <a:p>
            <a:r>
              <a:rPr lang="nl-BE" dirty="0"/>
              <a:t>Gebruikers aanmaken en verwijderen</a:t>
            </a:r>
          </a:p>
          <a:p>
            <a:r>
              <a:rPr lang="nl-BE" dirty="0"/>
              <a:t>Groepen aanmaken en verwijderen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5C6CAA6-7FBF-420F-A830-AA8F23DB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76" y="488849"/>
            <a:ext cx="7829441" cy="58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92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4ED24-0E8C-4E77-A0B7-76C6F5B2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Apparaatbeheer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8DB388-CF4C-4A66-A1ED-7D273D42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29743" cy="3880773"/>
          </a:xfrm>
        </p:spPr>
        <p:txBody>
          <a:bodyPr/>
          <a:lstStyle/>
          <a:p>
            <a:r>
              <a:rPr lang="nl-BE" dirty="0"/>
              <a:t>Beheert de momenteel aangesloten apparaten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14FE9E-914F-46C5-9333-CB984B48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77" y="1357460"/>
            <a:ext cx="7765101" cy="53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650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67B26-11F8-479E-A55B-B51BD018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Schijfbeheer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37A9B-B86C-48DE-96CB-4F3D6CF7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Beheert de schijven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6EB03C3-23E6-4750-8325-94DFC187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98" y="1014953"/>
            <a:ext cx="7299799" cy="52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152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20D6A-73DC-4820-9EB7-672DD549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E87292-69B2-45D4-8F50-DB990F08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20010" cy="3880773"/>
          </a:xfrm>
        </p:spPr>
        <p:txBody>
          <a:bodyPr/>
          <a:lstStyle/>
          <a:p>
            <a:r>
              <a:rPr lang="nl-BE" dirty="0"/>
              <a:t>Toont de status van alle services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B1FDA5-A25E-4213-BD5F-CD555D30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538" y="676694"/>
            <a:ext cx="6809599" cy="54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615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199</Words>
  <Application>Microsoft Office PowerPoint</Application>
  <PresentationFormat>Breedbeeld</PresentationFormat>
  <Paragraphs>44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Computerbeheer en taakbeheer</vt:lpstr>
      <vt:lpstr>Computerbeheer</vt:lpstr>
      <vt:lpstr>Task Scheduler</vt:lpstr>
      <vt:lpstr>Logboeken</vt:lpstr>
      <vt:lpstr>Gedeelde mappen</vt:lpstr>
      <vt:lpstr>Prestaties</vt:lpstr>
      <vt:lpstr>Apparaatbeheer</vt:lpstr>
      <vt:lpstr>Schijfbeheer</vt:lpstr>
      <vt:lpstr>Services</vt:lpstr>
      <vt:lpstr>Taakbeheer</vt:lpstr>
      <vt:lpstr>Processen</vt:lpstr>
      <vt:lpstr>Prestaties</vt:lpstr>
      <vt:lpstr>App-geschiedenis</vt:lpstr>
      <vt:lpstr>Opstarten</vt:lpstr>
      <vt:lpstr>Gebruikers</vt:lpstr>
      <vt:lpstr>Details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Computerbeheer en taakbeheer</dc:title>
  <dc:creator>Joachim Veulemans</dc:creator>
  <cp:lastModifiedBy>Joachim Veulemans</cp:lastModifiedBy>
  <cp:revision>8</cp:revision>
  <dcterms:created xsi:type="dcterms:W3CDTF">2017-10-27T08:02:53Z</dcterms:created>
  <dcterms:modified xsi:type="dcterms:W3CDTF">2017-10-27T10:08:24Z</dcterms:modified>
</cp:coreProperties>
</file>