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B2DF-4000-479B-88A9-034741E51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Logboek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nl-BE" dirty="0"/>
              <a:t>apparaatbeheer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CBC22-29F0-4BFB-B6F9-025B5EA4F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Tommie bergström </a:t>
            </a:r>
            <a:r>
              <a:rPr lang="en-US" dirty="0" err="1"/>
              <a:t>en</a:t>
            </a:r>
            <a:r>
              <a:rPr lang="en-US" dirty="0"/>
              <a:t> victor </a:t>
            </a:r>
            <a:r>
              <a:rPr lang="en-US" dirty="0" err="1"/>
              <a:t>beckx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435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53A3-D61F-45D4-B044-C44BD3D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logboeken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86A2C-6447-44F3-BEB5-5337B4B1A6B8}"/>
              </a:ext>
            </a:extLst>
          </p:cNvPr>
          <p:cNvSpPr txBox="1"/>
          <p:nvPr/>
        </p:nvSpPr>
        <p:spPr>
          <a:xfrm>
            <a:off x="1308683" y="2441196"/>
            <a:ext cx="6358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Logboek</a:t>
            </a:r>
            <a:r>
              <a:rPr lang="en-US" sz="2400" dirty="0"/>
              <a:t> is </a:t>
            </a:r>
            <a:r>
              <a:rPr lang="en-US" sz="2400" dirty="0" err="1"/>
              <a:t>een</a:t>
            </a:r>
            <a:r>
              <a:rPr lang="en-US" sz="2400" dirty="0"/>
              <a:t> tool die </a:t>
            </a:r>
            <a:r>
              <a:rPr lang="en-US" sz="2400" dirty="0" err="1"/>
              <a:t>gedetaieerde</a:t>
            </a:r>
            <a:r>
              <a:rPr lang="en-US" sz="2400" dirty="0"/>
              <a:t> info </a:t>
            </a:r>
            <a:r>
              <a:rPr lang="en-US" sz="2400" dirty="0" err="1"/>
              <a:t>weergeeft</a:t>
            </a:r>
            <a:r>
              <a:rPr lang="en-US" sz="2400" dirty="0"/>
              <a:t> over </a:t>
            </a:r>
            <a:r>
              <a:rPr lang="en-US" sz="2400" dirty="0" err="1"/>
              <a:t>belangrijke</a:t>
            </a:r>
            <a:r>
              <a:rPr lang="en-US" sz="2400" dirty="0"/>
              <a:t> </a:t>
            </a:r>
            <a:r>
              <a:rPr lang="en-US" sz="2400" dirty="0" err="1"/>
              <a:t>gebeurtenissen</a:t>
            </a:r>
            <a:r>
              <a:rPr lang="en-US" sz="2400" dirty="0"/>
              <a:t> op de pc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raadplegen</a:t>
            </a:r>
            <a:r>
              <a:rPr lang="en-US" sz="2400" dirty="0"/>
              <a:t> in logbook 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0427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344F-794A-4C31-A04B-C31BEDA5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toepassingsgebeurtenissen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F7A9-A4E4-4751-8FFA-13B31265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3 </a:t>
            </a:r>
            <a:r>
              <a:rPr lang="en-US" dirty="0" err="1"/>
              <a:t>toepassingsgebeurtenissen</a:t>
            </a:r>
            <a:r>
              <a:rPr lang="en-US" dirty="0"/>
              <a:t> </a:t>
            </a:r>
            <a:r>
              <a:rPr lang="en-US" dirty="0" err="1">
                <a:sym typeface="Wingdings" panose="05000000000000000000" pitchFamily="2" charset="2"/>
              </a:rPr>
              <a:t>waaronder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r>
              <a:rPr lang="en-US" dirty="0" err="1">
                <a:sym typeface="Wingdings" panose="05000000000000000000" pitchFamily="2" charset="2"/>
              </a:rPr>
              <a:t>fout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ernstig</a:t>
            </a:r>
            <a:r>
              <a:rPr lang="en-US" dirty="0">
                <a:sym typeface="Wingdings" panose="05000000000000000000" pitchFamily="2" charset="2"/>
              </a:rPr>
              <a:t> problem, </a:t>
            </a:r>
            <a:r>
              <a:rPr lang="en-US" dirty="0" err="1">
                <a:sym typeface="Wingdings" panose="05000000000000000000" pitchFamily="2" charset="2"/>
              </a:rPr>
              <a:t>Bv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verlies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gegevens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Waarschuwing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wijst</a:t>
            </a:r>
            <a:r>
              <a:rPr lang="en-US" dirty="0">
                <a:sym typeface="Wingdings" panose="05000000000000000000" pitchFamily="2" charset="2"/>
              </a:rPr>
              <a:t> op </a:t>
            </a:r>
            <a:r>
              <a:rPr lang="en-US" dirty="0" err="1">
                <a:sym typeface="Wingdings" panose="05000000000000000000" pitchFamily="2" charset="2"/>
              </a:rPr>
              <a:t>mogelijke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problemen</a:t>
            </a:r>
            <a:r>
              <a:rPr lang="en-US" dirty="0">
                <a:sym typeface="Wingdings" panose="05000000000000000000" pitchFamily="2" charset="2"/>
              </a:rPr>
              <a:t> in de </a:t>
            </a:r>
            <a:r>
              <a:rPr lang="en-US" dirty="0" err="1">
                <a:sym typeface="Wingdings" panose="05000000000000000000" pitchFamily="2" charset="2"/>
              </a:rPr>
              <a:t>toekomst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Informatie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beschrijving</a:t>
            </a:r>
            <a:r>
              <a:rPr lang="en-US" dirty="0">
                <a:sym typeface="Wingdings" panose="05000000000000000000" pitchFamily="2" charset="2"/>
              </a:rPr>
              <a:t> van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succesvole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bewerking</a:t>
            </a:r>
            <a:r>
              <a:rPr lang="en-US" dirty="0">
                <a:sym typeface="Wingdings" panose="05000000000000000000" pitchFamily="2" charset="2"/>
              </a:rPr>
              <a:t> van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programma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4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1B3E-A58A-430B-98BC-E3F92721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Beveilingsgeralteerde</a:t>
            </a:r>
            <a:r>
              <a:rPr lang="en-US" dirty="0"/>
              <a:t> </a:t>
            </a:r>
            <a:r>
              <a:rPr lang="en-US" dirty="0" err="1"/>
              <a:t>gebeurtenissen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AFFD-A7B4-44B6-A280-2C3F3B3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geslaagde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geslaagde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gebeurtenis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Bv</a:t>
            </a:r>
            <a:r>
              <a:rPr lang="en-US" dirty="0">
                <a:sym typeface="Wingdings" panose="05000000000000000000" pitchFamily="2" charset="2"/>
              </a:rPr>
              <a:t>: Of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gebruiker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heeft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kunnen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aanmelden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endParaRPr lang="en-US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5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DC04-F5DF-4B51-AB7C-12E12CCC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setupgebeurtenissen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0FBB-7309-4C07-A5A0-D45E0E56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die </a:t>
            </a:r>
            <a:r>
              <a:rPr lang="en-US" dirty="0" err="1"/>
              <a:t>geconfirugeert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domeincontrollers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aanvullende</a:t>
            </a:r>
            <a:r>
              <a:rPr lang="en-US" dirty="0"/>
              <a:t> </a:t>
            </a:r>
            <a:r>
              <a:rPr lang="en-US" dirty="0" err="1"/>
              <a:t>logboeken</a:t>
            </a:r>
            <a:endParaRPr lang="en-US" dirty="0"/>
          </a:p>
          <a:p>
            <a:r>
              <a:rPr lang="en-US" dirty="0" err="1"/>
              <a:t>Domeincontroler</a:t>
            </a:r>
            <a:r>
              <a:rPr lang="en-US" dirty="0"/>
              <a:t> = (</a:t>
            </a: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toegang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tot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specifiek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678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A5C5-C86F-4BBD-B99A-08EA7B27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Systeemgebeurtenissen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1695-2EA5-433B-B875-17B3323D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3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meldingen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</a:t>
            </a:r>
          </a:p>
          <a:p>
            <a:r>
              <a:rPr lang="en-US" dirty="0" err="1">
                <a:sym typeface="Wingdings" panose="05000000000000000000" pitchFamily="2" charset="2"/>
              </a:rPr>
              <a:t>Fout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Waarschuwing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Informatie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1FEB-A55B-46A2-93CF-F3480DAB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Doorgestuurde</a:t>
            </a:r>
            <a:r>
              <a:rPr lang="en-US" dirty="0"/>
              <a:t> </a:t>
            </a:r>
            <a:r>
              <a:rPr lang="en-US" dirty="0" err="1"/>
              <a:t>gebeurtenissen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A0E4-7CFE-460A-A473-AC2685D4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Bestanden</a:t>
            </a:r>
            <a:r>
              <a:rPr lang="en-US" dirty="0"/>
              <a:t> die </a:t>
            </a:r>
            <a:r>
              <a:rPr lang="en-US" dirty="0" err="1"/>
              <a:t>je</a:t>
            </a:r>
            <a:r>
              <a:rPr lang="en-US" dirty="0"/>
              <a:t> door </a:t>
            </a:r>
            <a:r>
              <a:rPr lang="en-US" dirty="0" err="1"/>
              <a:t>andere</a:t>
            </a:r>
            <a:r>
              <a:rPr lang="en-US" dirty="0"/>
              <a:t> computers </a:t>
            </a:r>
            <a:r>
              <a:rPr lang="en-US" dirty="0" err="1"/>
              <a:t>krijgt</a:t>
            </a:r>
            <a:r>
              <a:rPr lang="en-US" dirty="0"/>
              <a:t> </a:t>
            </a:r>
            <a:r>
              <a:rPr lang="en-US" dirty="0" err="1"/>
              <a:t>doorgestuurd</a:t>
            </a:r>
            <a:endParaRPr lang="en-US" dirty="0"/>
          </a:p>
          <a:p>
            <a:r>
              <a:rPr lang="en-US" dirty="0" err="1"/>
              <a:t>Binnen</a:t>
            </a:r>
            <a:r>
              <a:rPr lang="en-US" dirty="0"/>
              <a:t> eigen </a:t>
            </a:r>
            <a:r>
              <a:rPr lang="en-US" dirty="0" err="1"/>
              <a:t>netwerk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81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AED4-E5A1-4F93-8236-2BFA1DFC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apparaatbeheer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12A2-C95C-4EBA-A990-417C4846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apparaten</a:t>
            </a:r>
            <a:r>
              <a:rPr lang="en-US" dirty="0"/>
              <a:t> op </a:t>
            </a:r>
            <a:r>
              <a:rPr lang="en-US" dirty="0" err="1"/>
              <a:t>je</a:t>
            </a:r>
            <a:r>
              <a:rPr lang="en-US" dirty="0"/>
              <a:t> PC</a:t>
            </a:r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oplossing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apparaat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werkt</a:t>
            </a:r>
            <a:endParaRPr lang="en-US" dirty="0"/>
          </a:p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drivers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bijwerken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6493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149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Logboek en apparaatbeheer</vt:lpstr>
      <vt:lpstr>logboeken</vt:lpstr>
      <vt:lpstr>toepassingsgebeurtenissen</vt:lpstr>
      <vt:lpstr>Beveilingsgeralteerde gebeurtenissen</vt:lpstr>
      <vt:lpstr>setupgebeurtenissen</vt:lpstr>
      <vt:lpstr>Systeemgebeurtenissen</vt:lpstr>
      <vt:lpstr>Doorgestuurde gebeurtenissen</vt:lpstr>
      <vt:lpstr>apparaatbeheer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Logboek en apparaatbeheer</dc:title>
  <dc:creator>Tommie Bergstrom</dc:creator>
  <cp:lastModifiedBy>Tommie Bergstrom</cp:lastModifiedBy>
  <cp:revision>7</cp:revision>
  <dcterms:created xsi:type="dcterms:W3CDTF">2017-10-27T08:01:09Z</dcterms:created>
  <dcterms:modified xsi:type="dcterms:W3CDTF">2017-10-27T08:52:04Z</dcterms:modified>
</cp:coreProperties>
</file>