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di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sche afbeelding met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eraat met bijschrif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amkaartj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el en verticale teks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e titel en teks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el en 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ekop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Inhoud van twe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Vergelijking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eeg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Inhoud met bijschrif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Afbeelding met bijschrif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BE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</a:pPr>
            <a:r>
              <a:rPr b="1" i="0" lang="nl-BE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Persoonlijke instellingen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Taakbalk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Taakbalk vergrendelen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Taakbalk automatisch verbergen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Locatie van de taakbalk</a:t>
            </a:r>
          </a:p>
          <a:p>
            <a:pPr indent="-342900" lvl="0" marL="457200">
              <a:spcBef>
                <a:spcPts val="0"/>
              </a:spcBef>
            </a:pPr>
            <a:r>
              <a:rPr lang="nl-BE"/>
              <a:t>Systeemvak instellingen wijzigen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175" y="2019345"/>
            <a:ext cx="2823025" cy="473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250" y="2838389"/>
            <a:ext cx="2823025" cy="263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</a:pPr>
            <a:r>
              <a:rPr b="1" i="0" lang="nl-BE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Achtergrond	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nl-B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Afbeelding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nl-B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Effen kleuren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nl-B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Diavoorstelling</a:t>
            </a:r>
          </a:p>
          <a:p>
            <a:pPr indent="-11430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rgbClr val="FEFEFE"/>
              </a:buClr>
              <a:buSzPct val="100000"/>
              <a:buFont typeface="Century Gothic"/>
              <a:buNone/>
            </a:pPr>
            <a:r>
              <a:rPr b="1" i="0" lang="nl-BE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Afbeelding	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nl-B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Afbeelding kiezen(browse)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nl-BE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Gewenste weergaven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375" y="2123150"/>
            <a:ext cx="5896201" cy="4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Effen kleur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Basiskleur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Custom kleur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300" y="2060400"/>
            <a:ext cx="5778526" cy="46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Diavoorstelling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Maak een nieuwe map met afbeeldingen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Klik op browse en selecteer de map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Interval wijzigen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Willekeurige volgorde (standaard uit)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standaard uitgeschakeld op batterijstroom</a:t>
            </a:r>
          </a:p>
          <a:p>
            <a:pPr indent="-342900" lvl="0" marL="457200">
              <a:spcBef>
                <a:spcPts val="0"/>
              </a:spcBef>
            </a:pPr>
            <a:r>
              <a:rPr lang="nl-BE"/>
              <a:t>Gewenste weergave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932" y="2222275"/>
            <a:ext cx="5606744" cy="4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0000" y="35563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Kleuren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Kleur kiezen voor de startbalk,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nl-BE"/>
              <a:t>menubalk en icoontjes.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Keuze uit windows kleuren of een eigen kleur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Transparantie effecten</a:t>
            </a:r>
          </a:p>
          <a:p>
            <a:pPr indent="-342900" lvl="0" marL="457200">
              <a:spcBef>
                <a:spcPts val="0"/>
              </a:spcBef>
            </a:pPr>
            <a:r>
              <a:rPr lang="nl-BE"/>
              <a:t>Vensterkleur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550" y="2034125"/>
            <a:ext cx="3689876" cy="46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Vergrendelscherm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Achtergrond(afbeelding, diavoorstelling, windows-spotlight)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Apps in startscherm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320" y="2198762"/>
            <a:ext cx="3267301" cy="24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475" y="4437527"/>
            <a:ext cx="4404100" cy="2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Thema’s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Achtergrond kiezen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Geluiden bv na afdrukken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Kleuren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Instellingen van muis</a:t>
            </a:r>
          </a:p>
          <a:p>
            <a:pPr indent="-342900" lvl="0" marL="457200">
              <a:spcBef>
                <a:spcPts val="0"/>
              </a:spcBef>
            </a:pPr>
            <a:r>
              <a:rPr lang="nl-BE"/>
              <a:t>Thema’s kiezen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347" y="2183000"/>
            <a:ext cx="4638125" cy="44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/>
              <a:t>Startbalk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nl-BE"/>
              <a:t>Mogelijkheid om suggesties in start te tonen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nl-BE"/>
              <a:t>Start in volledige scherm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847" y="2105925"/>
            <a:ext cx="5533949" cy="444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eerbaar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