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74" r:id="rId7"/>
    <p:sldId id="282" r:id="rId8"/>
    <p:sldId id="263" r:id="rId9"/>
    <p:sldId id="264" r:id="rId10"/>
    <p:sldId id="265" r:id="rId11"/>
    <p:sldId id="266" r:id="rId12"/>
    <p:sldId id="267" r:id="rId13"/>
    <p:sldId id="273" r:id="rId14"/>
    <p:sldId id="283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0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624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60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62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240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042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80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635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19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94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371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54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932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42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5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451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218B14-D6CC-4879-BAB0-0C2410DE4589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9E6FB-4FFE-44B7-9AA9-5044A285A60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125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A8C-E1F1-46F9-9BFA-4E830A32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1BA2-B26D-4610-BBC4-AE67D52D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By Jonas Collin &amp; Ian Angillis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8DDC1-02CC-4C31-8293-3A2FCC7B7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60" y="925874"/>
            <a:ext cx="3190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47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3961-743A-4A1A-AE23-518B62A2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nl-BE" dirty="0"/>
              <a:t>Virtueel geheugen verkleinen, verplaatsen of uitschakelen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68B61-5F94-4082-AA31-6A865AFEF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729" y="2662238"/>
            <a:ext cx="3023368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384A-BD2F-418B-B518-97261E16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nl-BE" dirty="0"/>
              <a:t>Virtueel geheugen verkleinen, verplaatsen of uitschakelen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8B3FE1-D15C-4E48-8FB7-2461BFC5A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721" y="2613025"/>
            <a:ext cx="308538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DC56-4D25-4FEA-8B2C-6FAEB757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nl-BE" dirty="0"/>
              <a:t>Virtueel geheugen verkleinen, verplaatsen of uitschakelen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881AC6-AF94-4F3E-9F54-E0D55DEA7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610" y="2628900"/>
            <a:ext cx="249560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4466-1130-49B0-96AE-7849D184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5" y="273394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Indexering zoekfunctie beperken, verplaatsen, uitschakelen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70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64CC-5BCD-4BA8-AACE-9E486EEC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nl-BE" dirty="0"/>
              <a:t>Indexering?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8D51-BEDE-45C4-BB63-6A55121D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26871"/>
            <a:ext cx="8534400" cy="3615267"/>
          </a:xfrm>
        </p:spPr>
        <p:txBody>
          <a:bodyPr/>
          <a:lstStyle/>
          <a:p>
            <a:r>
              <a:rPr lang="nl-BE" dirty="0"/>
              <a:t>Snellere manier om bestanden op te zoeken</a:t>
            </a:r>
          </a:p>
        </p:txBody>
      </p:sp>
    </p:spTree>
    <p:extLst>
      <p:ext uri="{BB962C8B-B14F-4D97-AF65-F5344CB8AC3E}">
        <p14:creationId xmlns:p14="http://schemas.microsoft.com/office/powerpoint/2010/main" val="6070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06DC-1465-4217-BBDD-0AE33AC6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Indexering zoekfunctie beperken, verplaatsen,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50DEA5-FF66-4165-992F-37848D0AD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388" y="3053556"/>
            <a:ext cx="5734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238-65DA-420D-BF21-FB3AFB3D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Indexering zoekfunctie beperken, verplaatsen,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53FA6-8B19-444F-A6E0-18668FEC3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28" y="2873375"/>
            <a:ext cx="3243370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5AF1-9DAA-4D50-BF3B-31A2652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Indexering zoekfunctie beperken, verplaatsen,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BB577-846D-4D9A-9E72-62AA21D00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220" y="2892425"/>
            <a:ext cx="2506386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B19B-E0DF-4AAB-898A-5A1549E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Indexering zoekfunctie beperken, verplaatsen,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0B0AB6-BBC6-43CC-BE01-404871AC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434" y="2854325"/>
            <a:ext cx="282795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7524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B0A6-3C08-40CB-B0A0-BF230DA1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2" y="27592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Hybride slaapstand/sluimerstand uitschakelen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05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A898-CDE9-4726-BB0E-BC9D1CCA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452228"/>
            <a:ext cx="8534400" cy="1507067"/>
          </a:xfrm>
        </p:spPr>
        <p:txBody>
          <a:bodyPr/>
          <a:lstStyle/>
          <a:p>
            <a:r>
              <a:rPr lang="nl-BE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0884-4D17-494B-A5FD-BCF87871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67" y="2388765"/>
            <a:ext cx="8534400" cy="3615267"/>
          </a:xfrm>
        </p:spPr>
        <p:txBody>
          <a:bodyPr/>
          <a:lstStyle/>
          <a:p>
            <a:r>
              <a:rPr lang="nl-BE" dirty="0"/>
              <a:t>Wat is een SSD?</a:t>
            </a:r>
          </a:p>
          <a:p>
            <a:r>
              <a:rPr lang="nl-BE" dirty="0"/>
              <a:t>Hoeveel kost een SSD momenteel in België?</a:t>
            </a:r>
          </a:p>
          <a:p>
            <a:r>
              <a:rPr lang="nl-BE" dirty="0"/>
              <a:t>Hoe kunnen we de werking van de SSD verbeteren?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2565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086C-FA68-4284-B826-29E4FAA7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Hybride slaapstand/sluimerstand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9DC10-6BDD-4F03-81B7-F0AD5CE7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9" y="2959100"/>
            <a:ext cx="1956808" cy="3614738"/>
          </a:xfrm>
        </p:spPr>
      </p:pic>
    </p:spTree>
    <p:extLst>
      <p:ext uri="{BB962C8B-B14F-4D97-AF65-F5344CB8AC3E}">
        <p14:creationId xmlns:p14="http://schemas.microsoft.com/office/powerpoint/2010/main" val="123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76D-44D1-40DF-9928-BB8264DD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Hybride slaapstand/sluimerstand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AE74D-070B-4E05-AC48-A9E9C4679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95" y="3391524"/>
            <a:ext cx="3305636" cy="2438740"/>
          </a:xfrm>
        </p:spPr>
      </p:pic>
    </p:spTree>
    <p:extLst>
      <p:ext uri="{BB962C8B-B14F-4D97-AF65-F5344CB8AC3E}">
        <p14:creationId xmlns:p14="http://schemas.microsoft.com/office/powerpoint/2010/main" val="334558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1DD8-7B65-4006-8354-521A5A80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910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Hybride slaapstand/sluimerstand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B9501-6F0C-4C2D-9E8D-86CC7DC6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88" y="3681663"/>
            <a:ext cx="8640575" cy="1467613"/>
          </a:xfrm>
        </p:spPr>
      </p:pic>
    </p:spTree>
    <p:extLst>
      <p:ext uri="{BB962C8B-B14F-4D97-AF65-F5344CB8AC3E}">
        <p14:creationId xmlns:p14="http://schemas.microsoft.com/office/powerpoint/2010/main" val="3453067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A9BB-E863-465A-939C-666F02A9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2539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Persoonlijke mappen verplaatsen naar internet schijf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9658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F37A-97D7-44E6-9E74-809FA988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Persoonlijke mappen verplaatsen naar internet schijf</a:t>
            </a:r>
            <a:br>
              <a:rPr lang="nl-BE" dirty="0"/>
            </a:br>
            <a:endParaRPr lang="nl-B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34D5FA-F59E-4348-9247-825565DD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41" y="2561781"/>
            <a:ext cx="7773485" cy="1495634"/>
          </a:xfrm>
        </p:spPr>
      </p:pic>
    </p:spTree>
    <p:extLst>
      <p:ext uri="{BB962C8B-B14F-4D97-AF65-F5344CB8AC3E}">
        <p14:creationId xmlns:p14="http://schemas.microsoft.com/office/powerpoint/2010/main" val="757589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C338-E7E2-4E64-BE50-8162137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8074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Persoonlijke mappen verplaatsen naar internet schijf</a:t>
            </a:r>
            <a:br>
              <a:rPr lang="nl-BE" dirty="0"/>
            </a:br>
            <a:endParaRPr lang="nl-B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BD5263-11DB-4210-BC3C-6A8818D30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4" y="2195513"/>
            <a:ext cx="2815147" cy="3616325"/>
          </a:xfrm>
        </p:spPr>
      </p:pic>
    </p:spTree>
    <p:extLst>
      <p:ext uri="{BB962C8B-B14F-4D97-AF65-F5344CB8AC3E}">
        <p14:creationId xmlns:p14="http://schemas.microsoft.com/office/powerpoint/2010/main" val="3836032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348A-3CF4-4485-9D31-E79C8E7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Persoonlijke mappen verplaatsen naar internet schijf</a:t>
            </a:r>
            <a:br>
              <a:rPr lang="nl-BE" dirty="0"/>
            </a:br>
            <a:endParaRPr lang="nl-B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AB4087-BF33-46E1-A333-A40D9E959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82" y="2192867"/>
            <a:ext cx="4544059" cy="3581900"/>
          </a:xfrm>
        </p:spPr>
      </p:pic>
    </p:spTree>
    <p:extLst>
      <p:ext uri="{BB962C8B-B14F-4D97-AF65-F5344CB8AC3E}">
        <p14:creationId xmlns:p14="http://schemas.microsoft.com/office/powerpoint/2010/main" val="3393816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A6CB-2E38-41BB-8A64-23C5AB9E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Persoonlijke mappen verplaatsen naar internet schijf</a:t>
            </a:r>
            <a:br>
              <a:rPr lang="nl-BE" dirty="0"/>
            </a:b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DFB41-E378-413C-AE83-66DF67487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23" y="2790825"/>
            <a:ext cx="2808580" cy="3616325"/>
          </a:xfrm>
        </p:spPr>
      </p:pic>
    </p:spTree>
    <p:extLst>
      <p:ext uri="{BB962C8B-B14F-4D97-AF65-F5344CB8AC3E}">
        <p14:creationId xmlns:p14="http://schemas.microsoft.com/office/powerpoint/2010/main" val="372755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9014-D2EC-4ADD-86D6-AB381879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12" y="1763486"/>
            <a:ext cx="8534400" cy="3615267"/>
          </a:xfrm>
        </p:spPr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674AE-CDB2-4620-9D6F-D3BBC95E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28" y="2119203"/>
            <a:ext cx="5120367" cy="2903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B761E-1948-4919-AEC9-16DF7C479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919" y="5314950"/>
            <a:ext cx="22669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96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7220-0BAD-499E-A6DC-2B394DA8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3" y="503161"/>
            <a:ext cx="8534400" cy="1260325"/>
          </a:xfrm>
        </p:spPr>
        <p:txBody>
          <a:bodyPr/>
          <a:lstStyle/>
          <a:p>
            <a:r>
              <a:rPr lang="nl-BE" dirty="0"/>
              <a:t>Wat is een SSD?</a:t>
            </a:r>
            <a:br>
              <a:rPr lang="nl-BE" dirty="0"/>
            </a:b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48E9-0A9D-405D-9E29-DA23CB17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83" y="1518557"/>
            <a:ext cx="8534400" cy="4718352"/>
          </a:xfrm>
        </p:spPr>
        <p:txBody>
          <a:bodyPr/>
          <a:lstStyle/>
          <a:p>
            <a:r>
              <a:rPr lang="nl-BE" dirty="0"/>
              <a:t>Een medium waarop digitaal gegevens bewaard kunnen worden.</a:t>
            </a:r>
          </a:p>
          <a:p>
            <a:r>
              <a:rPr lang="nl-BE" dirty="0"/>
              <a:t>Met behulp van niet-vluchtig geheugen (SDRAM)</a:t>
            </a:r>
          </a:p>
          <a:p>
            <a:r>
              <a:rPr lang="nl-BE" dirty="0"/>
              <a:t>Staan bekend om hun korte zoek- en toegangstijd (0,1 milliseconde)</a:t>
            </a:r>
          </a:p>
        </p:txBody>
      </p:sp>
    </p:spTree>
    <p:extLst>
      <p:ext uri="{BB962C8B-B14F-4D97-AF65-F5344CB8AC3E}">
        <p14:creationId xmlns:p14="http://schemas.microsoft.com/office/powerpoint/2010/main" val="212417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40CA-DFBA-4BBE-AB23-3FBA4C21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2" y="73176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/>
              <a:t>Hoeveel kost een SSD momenteel in België?</a:t>
            </a:r>
            <a:br>
              <a:rPr lang="nl-BE"/>
            </a:b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27EF8A-616E-4722-AC2F-10E92B090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2" y="2238827"/>
            <a:ext cx="4627730" cy="351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2583B-FDF8-4072-A7B7-E9C11B8B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53" y="1862647"/>
            <a:ext cx="2960048" cy="4264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0475A-DC9D-4FE1-8492-5BF82584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729" y="1"/>
            <a:ext cx="3295766" cy="32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6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4EC3-E0DE-449D-8A08-19B2206E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67" y="43545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Hoe kunnen we de werking van de SSD verbeteren?</a:t>
            </a:r>
            <a:br>
              <a:rPr lang="nl-BE" dirty="0"/>
            </a:b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EA0C-7B0F-4A1B-B400-BA2C75F9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67" y="2371987"/>
            <a:ext cx="8534400" cy="3615267"/>
          </a:xfrm>
        </p:spPr>
        <p:txBody>
          <a:bodyPr/>
          <a:lstStyle/>
          <a:p>
            <a:r>
              <a:rPr lang="nl-BE" dirty="0"/>
              <a:t>Virtueel geheugen verkleinen, verplaatsen of uitschakelen</a:t>
            </a:r>
          </a:p>
          <a:p>
            <a:r>
              <a:rPr lang="nl-BE" dirty="0"/>
              <a:t>Indexering zoekfunctie beperken, verplaatsen, uitschakelen</a:t>
            </a:r>
          </a:p>
          <a:p>
            <a:r>
              <a:rPr lang="nl-BE" dirty="0"/>
              <a:t>Hybride slaapstand/sluimerstand uitschakelen</a:t>
            </a:r>
          </a:p>
          <a:p>
            <a:r>
              <a:rPr lang="nl-BE" dirty="0"/>
              <a:t>Persoonlijke mappen verplaatsen naar internet schijf</a:t>
            </a:r>
          </a:p>
        </p:txBody>
      </p:sp>
    </p:spTree>
    <p:extLst>
      <p:ext uri="{BB962C8B-B14F-4D97-AF65-F5344CB8AC3E}">
        <p14:creationId xmlns:p14="http://schemas.microsoft.com/office/powerpoint/2010/main" val="298027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6BAE-810B-4664-9E54-3302941F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02" y="2583031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Virtueel geheugen verkleinen, verplaatsen of uitschakelen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843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4D2-F003-4312-AFA9-E95A214B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nl-BE" dirty="0"/>
              <a:t>Virtueel geheugen?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F8A7-D8EB-4FAF-A2FA-5F4B5BCF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92186"/>
            <a:ext cx="8534400" cy="3615267"/>
          </a:xfrm>
        </p:spPr>
        <p:txBody>
          <a:bodyPr/>
          <a:lstStyle/>
          <a:p>
            <a:r>
              <a:rPr lang="nl-BE" dirty="0"/>
              <a:t>Extra geheugen ten opzichte van het RAM-geheugen</a:t>
            </a:r>
          </a:p>
          <a:p>
            <a:r>
              <a:rPr lang="nl-BE" dirty="0"/>
              <a:t>“Last resort”</a:t>
            </a:r>
          </a:p>
        </p:txBody>
      </p:sp>
    </p:spTree>
    <p:extLst>
      <p:ext uri="{BB962C8B-B14F-4D97-AF65-F5344CB8AC3E}">
        <p14:creationId xmlns:p14="http://schemas.microsoft.com/office/powerpoint/2010/main" val="8797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830F-8D35-4075-B002-9692F41C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Virtueel geheugen verkleinen, verplaatsen of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908DC7-EF64-4344-9AEA-2BA2D8179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275" y="2704306"/>
            <a:ext cx="6772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3462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71D2-4C96-4036-968D-BB1462B0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nl-BE" dirty="0"/>
              <a:t>Virtueel geheugen verkleinen, verplaatsen of uitschakelen</a:t>
            </a:r>
            <a:br>
              <a:rPr lang="nl-BE" dirty="0"/>
            </a:b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573D38-0459-4803-A45C-B22CB74C9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963" y="2471846"/>
            <a:ext cx="2455026" cy="31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260</Words>
  <Application>Microsoft Office PowerPoint</Application>
  <PresentationFormat>Widescreen</PresentationFormat>
  <Paragraphs>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Century Gothic</vt:lpstr>
      <vt:lpstr>Wingdings 3</vt:lpstr>
      <vt:lpstr>Slice</vt:lpstr>
      <vt:lpstr>SSD</vt:lpstr>
      <vt:lpstr>Table of contents</vt:lpstr>
      <vt:lpstr>Wat is een SSD? </vt:lpstr>
      <vt:lpstr>Hoeveel kost een SSD momenteel in België? </vt:lpstr>
      <vt:lpstr>Hoe kunnen we de werking van de SSD verbeteren? </vt:lpstr>
      <vt:lpstr>Virtueel geheugen verkleinen, verplaatsen of uitschakelen </vt:lpstr>
      <vt:lpstr>Virtueel geheugen?</vt:lpstr>
      <vt:lpstr>Virtueel geheugen verkleinen, verplaatsen of uitschakelen </vt:lpstr>
      <vt:lpstr>Virtueel geheugen verkleinen, verplaatsen of uitschakelen </vt:lpstr>
      <vt:lpstr>Virtueel geheugen verkleinen, verplaatsen of uitschakelen</vt:lpstr>
      <vt:lpstr>Virtueel geheugen verkleinen, verplaatsen of uitschakelen</vt:lpstr>
      <vt:lpstr>Virtueel geheugen verkleinen, verplaatsen of uitschakelen</vt:lpstr>
      <vt:lpstr>Indexering zoekfunctie beperken, verplaatsen, uitschakelen </vt:lpstr>
      <vt:lpstr>Indexering?</vt:lpstr>
      <vt:lpstr>Indexering zoekfunctie beperken, verplaatsen, uitschakelen </vt:lpstr>
      <vt:lpstr>Indexering zoekfunctie beperken, verplaatsen, uitschakelen </vt:lpstr>
      <vt:lpstr>Indexering zoekfunctie beperken, verplaatsen, uitschakelen </vt:lpstr>
      <vt:lpstr>Indexering zoekfunctie beperken, verplaatsen, uitschakelen </vt:lpstr>
      <vt:lpstr>Hybride slaapstand/sluimerstand uitschakelen </vt:lpstr>
      <vt:lpstr>Hybride slaapstand/sluimerstand uitschakelen </vt:lpstr>
      <vt:lpstr>Hybride slaapstand/sluimerstand uitschakelen </vt:lpstr>
      <vt:lpstr>Hybride slaapstand/sluimerstand uitschakelen </vt:lpstr>
      <vt:lpstr>Persoonlijke mappen verplaatsen naar internet schijf </vt:lpstr>
      <vt:lpstr>Persoonlijke mappen verplaatsen naar internet schijf </vt:lpstr>
      <vt:lpstr>Persoonlijke mappen verplaatsen naar internet schijf </vt:lpstr>
      <vt:lpstr>Persoonlijke mappen verplaatsen naar internet schijf </vt:lpstr>
      <vt:lpstr>Persoonlijke mappen verplaatsen naar internet schijf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</dc:title>
  <dc:creator>Ian</dc:creator>
  <cp:lastModifiedBy>Ian</cp:lastModifiedBy>
  <cp:revision>11</cp:revision>
  <dcterms:created xsi:type="dcterms:W3CDTF">2017-10-27T08:13:24Z</dcterms:created>
  <dcterms:modified xsi:type="dcterms:W3CDTF">2017-10-27T10:18:40Z</dcterms:modified>
</cp:coreProperties>
</file>