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3CCEF-0846-45F3-B0F7-26C2857A2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84C837-840B-4F1C-853B-362BE97C7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492AF1-0050-493C-8146-FFA78D95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ACF246-F2D7-4E37-BF68-744B78FD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7AB14B-94B8-4224-BB6F-5CEB7442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80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61A02-4953-4F37-9C73-1FC78C39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2AC7AE1-397F-4A48-BB2E-0AF266C61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2C95BB-AAAF-43BC-9EA8-7089979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4EBBDB-B43C-4738-A929-B2DD4BF1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56634E-9828-4E2F-9A9B-230708C8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61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B7D203E-69DD-4FE3-9F40-0FC125B96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AA30097-D75E-4DE1-94D6-7E7E03330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4D1D6D-83A6-4982-B9A4-36361FAF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475905-D495-4444-9D47-43C68CD2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411E8C-AE67-441B-B198-9CD51EC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756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C174C-E573-4C47-91E3-E47115F9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11C1BE-DF07-4DF6-B129-3D38AF9B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265997-8C58-4EF6-83FA-4E898B6D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5987E9-69F6-4A7F-A57F-E72075DB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4A5AE7-2660-40ED-8A1D-8DE55F95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300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941A4-4AF3-49F6-ACB5-7E82B780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5DF93C-8063-4BAA-B892-EC4FC77A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8DDD17-F7C2-4F81-A7CE-F01C1D06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97DB32-5104-435D-A068-A5C14403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4809C4-340A-4869-AF97-25C80FA4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607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DDC74-0C8C-44D2-8A9E-041BF092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CA4AEB-ACF0-4788-8F27-8CF1F5747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0DFE74-FBA3-40A5-9B1E-BF45BA50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E4D730-2DDB-4772-A502-F00F0BC3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633ED2-C16D-4F75-8F34-5016FB51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45D9CA-BA32-4C46-B15C-6489FEE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277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6C632-93CD-45F3-A327-92C9E7A2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0A645A-8E8E-42D4-AA6A-5464C908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645E05F-7C22-488C-A410-625F2381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56577D-6739-42B2-AA2A-F3413249B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79CE035-5925-4AC8-947B-7AC188CF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0062F61-CF17-4D63-BF69-782BB7AA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F560C9A-F55E-41BB-AC11-D68C81B8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01CE28-C161-4654-9F32-EED87367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32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C2E41-DADA-41FF-94E4-2F2BF314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96C36C0-06F5-46C1-A9C8-E25331F2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E957CDF-BA72-44FB-B0E0-6762A886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5345C6-E8CA-43EF-A517-FE795BD0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680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A71E43-60CC-4C26-9758-D162AB17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FD2D944-1940-4CD9-A939-DA86509E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942FAB-B9C1-4FDF-8F48-6E3F02CC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3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49CE5-B6E2-4093-82AC-A4581C01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FB0463-5A86-4BCC-97E8-E43558DD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243796-7527-4647-9461-223C2C1EB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C8C704-396F-4601-9263-7716488D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D5232F-AF13-4450-9C51-D47B6368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767ADC-820D-498F-844A-481AB0B6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30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BCFB3-373B-48BE-A2B1-8C0F374F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E080FB2-0F04-4286-AC32-BE6C1B39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B1F74C-0763-47B7-AAD3-45B1C98A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6983-0C3F-4F08-9720-356C4CB3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601D23-51E0-4114-BB12-D3A5A304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E6F0E8-84CD-4A61-A843-9B491D36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0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0BB3C1C-17FE-4302-A15D-F3CBF157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D60392-A234-4396-9170-CD55CD1B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E36D6C-1D60-4C92-BF69-88E77EA9A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E948-D713-4319-B5E8-0CDF3D697CF9}" type="datetimeFigureOut">
              <a:rPr lang="nl-BE" smtClean="0"/>
              <a:t>28/10/2017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8EBE19-0B85-448A-B472-2679D8FE1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E23A05-343B-425E-8FDB-03DB72263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3D9B-28EF-4A5B-9B67-7E92203240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14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0BAEF-4508-44B7-A2BA-4065F46C7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Systeem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F5AE202-947D-4992-A949-5A7300FF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Door Ben Branders &amp; Luca Zülke</a:t>
            </a:r>
          </a:p>
        </p:txBody>
      </p:sp>
    </p:spTree>
    <p:extLst>
      <p:ext uri="{BB962C8B-B14F-4D97-AF65-F5344CB8AC3E}">
        <p14:creationId xmlns:p14="http://schemas.microsoft.com/office/powerpoint/2010/main" val="188124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861CC-C211-4CA9-BFAC-3ABCB1F9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Tabletmodus 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F2406A7-292B-4B79-9D4A-31F00461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8665" cy="4351338"/>
          </a:xfrm>
        </p:spPr>
        <p:txBody>
          <a:bodyPr/>
          <a:lstStyle/>
          <a:p>
            <a:r>
              <a:rPr lang="nl-BE" dirty="0"/>
              <a:t>Windows 10 kan naadloos overgaan van de standaard desktopomgeving naar de tabletmodus en </a:t>
            </a:r>
            <a:r>
              <a:rPr lang="nl-BE" dirty="0" err="1"/>
              <a:t>viceversa</a:t>
            </a:r>
            <a:r>
              <a:rPr lang="nl-BE" dirty="0"/>
              <a:t>.</a:t>
            </a:r>
          </a:p>
        </p:txBody>
      </p:sp>
      <p:pic>
        <p:nvPicPr>
          <p:cNvPr id="2054" name="Picture 6" descr="https://scontent-bru2-1.xx.fbcdn.net/v/t35.0-12/22883900_1672934112778604_1984821450_o.png?oh=1568cbb05583e35acc113ab6981e0625&amp;oe=59F5AF7F">
            <a:extLst>
              <a:ext uri="{FF2B5EF4-FFF2-40B4-BE49-F238E27FC236}">
                <a16:creationId xmlns:a16="http://schemas.microsoft.com/office/drawing/2014/main" id="{71AE054C-C1EE-411E-A130-B101CBC1F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82"/>
          <a:stretch/>
        </p:blipFill>
        <p:spPr bwMode="auto">
          <a:xfrm>
            <a:off x="6096000" y="214604"/>
            <a:ext cx="5563117" cy="65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59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34D22-78E9-44EB-92B6-E0F60312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Multitasking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CEB4B3-CE7A-481D-83F4-0614BA75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2149" cy="4351338"/>
          </a:xfrm>
        </p:spPr>
        <p:txBody>
          <a:bodyPr/>
          <a:lstStyle/>
          <a:p>
            <a:r>
              <a:rPr lang="nl-BE" dirty="0"/>
              <a:t>Hier kan je veranderen hoe vensters zich gedragen.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3B2DBA2-9E56-477B-A271-0DDA37485C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08"/>
          <a:stretch/>
        </p:blipFill>
        <p:spPr>
          <a:xfrm>
            <a:off x="6503437" y="858416"/>
            <a:ext cx="4725010" cy="5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7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CF26F-3DA6-4117-981B-5CE0334D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 deze pc projecteren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B2D7F6-BFDE-427B-B286-5BA55BA2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Hier zijn de instellingen voor het projecteren van beelden op een draadloos aangesloten beeldscherm aan te passen. </a:t>
            </a:r>
          </a:p>
          <a:p>
            <a:r>
              <a:rPr lang="nl-BE" dirty="0"/>
              <a:t>Voorwaarde voor een dergelijke projectie is dat beide apparaten (dus zowel de computer/tablet/smartphone als het scherm) de technologie Miracast voor de draadloze overdracht van beeldmateriaal ondersteunen.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DD6BF58-A9BA-4A81-9214-E23CE0B08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2601" b="-7514"/>
          <a:stretch/>
        </p:blipFill>
        <p:spPr>
          <a:xfrm>
            <a:off x="7021585" y="1072523"/>
            <a:ext cx="4479721" cy="571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4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A1539-4BC1-45E7-84C3-BB4F020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Gedeelde ervaringen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A4B776-7B73-4F87-8708-DA37382C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23994" cy="4351338"/>
          </a:xfrm>
        </p:spPr>
        <p:txBody>
          <a:bodyPr/>
          <a:lstStyle/>
          <a:p>
            <a:r>
              <a:rPr lang="nl-BE" dirty="0"/>
              <a:t>Bij gedeelde ervaringen kan een mobiele telefoon (waaronder ook die van Android) worden gekoppeld aan een Windows 10-computer zodat op beide apparaten in dezelfde app gewerkt kan worden.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E5597CA-9703-4200-9C52-7590CDFC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10"/>
          <a:stretch/>
        </p:blipFill>
        <p:spPr>
          <a:xfrm>
            <a:off x="7167466" y="796518"/>
            <a:ext cx="4485087" cy="50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1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81F42-383C-4C14-93C9-71C6E501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Info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50025D-752F-4CFE-B563-50B8D684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921" cy="4351338"/>
          </a:xfrm>
        </p:spPr>
        <p:txBody>
          <a:bodyPr/>
          <a:lstStyle/>
          <a:p>
            <a:r>
              <a:rPr lang="nl-BE" dirty="0"/>
              <a:t>Info bevat informatie over het beveiligingsniveau volgens Windows </a:t>
            </a:r>
            <a:r>
              <a:rPr lang="nl-BE" dirty="0" err="1"/>
              <a:t>Defender</a:t>
            </a:r>
            <a:r>
              <a:rPr lang="nl-BE" dirty="0"/>
              <a:t> en toont essentiële specificaties van de computer.</a:t>
            </a:r>
          </a:p>
          <a:p>
            <a:r>
              <a:rPr lang="nl-BE" dirty="0"/>
              <a:t>Ondersteuning van fabrikant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20A2549-BB55-4676-86BA-7BDFA4BA5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0"/>
          <a:stretch/>
        </p:blipFill>
        <p:spPr>
          <a:xfrm>
            <a:off x="5942658" y="684484"/>
            <a:ext cx="5122421" cy="60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0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F8F3E-8BF2-4DA0-AE86-A578ECA9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Beeldscherm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05B10D-133E-467A-BC96-2CDC2827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Helderheid wijzigen</a:t>
            </a:r>
          </a:p>
          <a:p>
            <a:r>
              <a:rPr lang="nl-BE" dirty="0"/>
              <a:t>Nachtlamp</a:t>
            </a:r>
          </a:p>
          <a:p>
            <a:r>
              <a:rPr lang="nl-BE" dirty="0"/>
              <a:t>School en lay-out</a:t>
            </a:r>
          </a:p>
          <a:p>
            <a:r>
              <a:rPr lang="nl-BE" dirty="0"/>
              <a:t>Resolutie</a:t>
            </a:r>
          </a:p>
          <a:p>
            <a:r>
              <a:rPr lang="nl-BE" dirty="0"/>
              <a:t>Meerdere beeldschermen</a:t>
            </a:r>
          </a:p>
          <a:p>
            <a:r>
              <a:rPr lang="nl-BE" dirty="0"/>
              <a:t>schermstand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C29880E-9CBE-4ED5-A7C8-A371CB7F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702" y="1588052"/>
            <a:ext cx="7013336" cy="39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7E9A8-0B9D-4498-9345-B270A73D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Beeldscherm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283C1-B37B-4FCB-AD35-CF7123BC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Nachtlamp </a:t>
            </a:r>
          </a:p>
          <a:p>
            <a:pPr lvl="1"/>
            <a:r>
              <a:rPr lang="nl-BE" dirty="0"/>
              <a:t>De nachtlamp past de kleur van het beeldscherm aan de natuurlijke dag-en-nachtcyclus.</a:t>
            </a:r>
          </a:p>
          <a:p>
            <a:pPr lvl="1"/>
            <a:r>
              <a:rPr lang="nl-BE" dirty="0"/>
              <a:t>Nadelige gevolgen worden beperkt.</a:t>
            </a:r>
          </a:p>
        </p:txBody>
      </p:sp>
    </p:spTree>
    <p:extLst>
      <p:ext uri="{BB962C8B-B14F-4D97-AF65-F5344CB8AC3E}">
        <p14:creationId xmlns:p14="http://schemas.microsoft.com/office/powerpoint/2010/main" val="298873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DB637-9746-4336-961A-F0E629B2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beeldscherm </a:t>
            </a:r>
            <a:br>
              <a:rPr lang="nl-BE" dirty="0"/>
            </a:b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81C291A-4D9A-4CA5-B95E-BFC01F4C9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0" b="40449"/>
          <a:stretch/>
        </p:blipFill>
        <p:spPr>
          <a:xfrm>
            <a:off x="5367137" y="444617"/>
            <a:ext cx="4203246" cy="6003582"/>
          </a:xfr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E3FBBA60-7A55-46B7-9AE9-E1B0A9CE541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Schermstand  </a:t>
            </a:r>
          </a:p>
          <a:p>
            <a:pPr lvl="1"/>
            <a:r>
              <a:rPr lang="nl-BE" dirty="0"/>
              <a:t>Standaard liggend</a:t>
            </a:r>
          </a:p>
          <a:p>
            <a:pPr lvl="1"/>
            <a:r>
              <a:rPr lang="nl-BE" dirty="0"/>
              <a:t>Staand</a:t>
            </a:r>
          </a:p>
          <a:p>
            <a:pPr lvl="1"/>
            <a:r>
              <a:rPr lang="nl-BE" dirty="0"/>
              <a:t>Gespiegeld </a:t>
            </a:r>
          </a:p>
          <a:p>
            <a:pPr lvl="1"/>
            <a:r>
              <a:rPr lang="nl-BE" dirty="0"/>
              <a:t>Staand gespiegeld </a:t>
            </a:r>
          </a:p>
        </p:txBody>
      </p:sp>
    </p:spTree>
    <p:extLst>
      <p:ext uri="{BB962C8B-B14F-4D97-AF65-F5344CB8AC3E}">
        <p14:creationId xmlns:p14="http://schemas.microsoft.com/office/powerpoint/2010/main" val="252036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9BD43-DBD2-498C-ADFB-E648AF04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Meldingen en acties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AB8B4-2392-482B-B394-BF4F5CA25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8160" cy="4351338"/>
          </a:xfrm>
        </p:spPr>
        <p:txBody>
          <a:bodyPr/>
          <a:lstStyle/>
          <a:p>
            <a:r>
              <a:rPr lang="nl-BE" dirty="0"/>
              <a:t>Lay-out actiecentrum en meldingen die worden getoond.</a:t>
            </a:r>
          </a:p>
          <a:p>
            <a:r>
              <a:rPr lang="nl-BE" dirty="0"/>
              <a:t>Snelle acties kunnen bepaalde functies vanuit het actiecentrum snel aan- of uitgezet worden.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4EFF2B8E-A0BB-4915-93BF-75B50E54A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71"/>
          <a:stretch/>
        </p:blipFill>
        <p:spPr>
          <a:xfrm>
            <a:off x="6736360" y="748911"/>
            <a:ext cx="4872727" cy="59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8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7C89-CA0F-459B-BB1D-201AC3EF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Energie beheer en slaapstand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04C2F4-3E12-4945-9575-0597C0EC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8218" cy="4351338"/>
          </a:xfrm>
        </p:spPr>
        <p:txBody>
          <a:bodyPr/>
          <a:lstStyle/>
          <a:p>
            <a:r>
              <a:rPr lang="nl-BE" dirty="0"/>
              <a:t>Je kan hier aanpassen na hoeveel minuten het scherm uitschakelt en/of in slaapstand gaat.</a:t>
            </a:r>
          </a:p>
          <a:p>
            <a:r>
              <a:rPr lang="nl-BE" dirty="0"/>
              <a:t>Energie besparing.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AD752AC-9C5F-4CBA-9D5B-0BF941A7B5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9"/>
          <a:stretch/>
        </p:blipFill>
        <p:spPr>
          <a:xfrm>
            <a:off x="8167396" y="1027906"/>
            <a:ext cx="3767936" cy="49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0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95E6B-9684-4655-84E6-37350D82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Batterij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E4183A-7EB3-4CCF-8516-C3F2FEAA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/>
              <a:t>Instellingen om het accugebruik te                                                                beheren.</a:t>
            </a:r>
          </a:p>
          <a:p>
            <a:r>
              <a:rPr lang="nl-BE" dirty="0"/>
              <a:t>Alleen beschikbaar bij oplaadbare                                                                 apparaten eg. tablets en laptops.</a:t>
            </a:r>
          </a:p>
          <a:p>
            <a:r>
              <a:rPr lang="nl-BE" dirty="0"/>
              <a:t>Batterijbesparing automatisch                                                        inschakelen als capaciteit lager is                                                              dan ingeschakeld .</a:t>
            </a:r>
          </a:p>
          <a:p>
            <a:r>
              <a:rPr lang="nl-BE" dirty="0"/>
              <a:t>Verlaagt de helderheid van het scherm.</a:t>
            </a:r>
          </a:p>
        </p:txBody>
      </p:sp>
      <p:pic>
        <p:nvPicPr>
          <p:cNvPr id="6" name="Picture 4" descr="https://scontent-bru2-1.xx.fbcdn.net/v/t35.0-12/22883878_1672928256112523_2014829456_o.png?oh=56b6eaf7deece1b7a0b334750127143b&amp;oe=59F55FFF">
            <a:extLst>
              <a:ext uri="{FF2B5EF4-FFF2-40B4-BE49-F238E27FC236}">
                <a16:creationId xmlns:a16="http://schemas.microsoft.com/office/drawing/2014/main" id="{DAD8B8E6-3261-4FA7-B914-23711A118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80"/>
          <a:stretch/>
        </p:blipFill>
        <p:spPr bwMode="auto">
          <a:xfrm>
            <a:off x="6987822" y="513324"/>
            <a:ext cx="4583290" cy="566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29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17998-B1F7-4CA6-A926-C45CDA7E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Opslag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1E2F1C-FD63-4EDA-A9D9-8C131FCFD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8256" cy="4351338"/>
          </a:xfrm>
        </p:spPr>
        <p:txBody>
          <a:bodyPr/>
          <a:lstStyle/>
          <a:p>
            <a:r>
              <a:rPr lang="nl-BE" dirty="0"/>
              <a:t>Hier wordt per partitie de gebruikte en de nog beschikbare schijfruimte getoond.</a:t>
            </a:r>
          </a:p>
          <a:p>
            <a:r>
              <a:rPr lang="nl-BE" dirty="0"/>
              <a:t>Wanneer slim opslaan geactiveerd is worden tijdelijke bestanden verwijderd.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9C9329A-4DDC-4BCF-8307-2DC69921B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05"/>
          <a:stretch/>
        </p:blipFill>
        <p:spPr>
          <a:xfrm>
            <a:off x="7508364" y="1140795"/>
            <a:ext cx="4367601" cy="49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2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32194-17F8-42C2-937E-1B7374C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Opslag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30D6F0-FDEC-40BB-B429-E689192E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nl-BE" dirty="0"/>
              <a:t>Via de link Wijzigen kan je veranderen waar je toekomstige bestanden worden opgeslagen.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7EA5FC4-7A63-435C-B0E7-4C79635414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20"/>
          <a:stretch/>
        </p:blipFill>
        <p:spPr>
          <a:xfrm>
            <a:off x="6873784" y="441566"/>
            <a:ext cx="4415316" cy="62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459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305</Words>
  <Application>Microsoft Office PowerPoint</Application>
  <PresentationFormat>Breedbeeld</PresentationFormat>
  <Paragraphs>47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Systeem</vt:lpstr>
      <vt:lpstr>Beeldscherm</vt:lpstr>
      <vt:lpstr>Beeldscherm </vt:lpstr>
      <vt:lpstr>beeldscherm  </vt:lpstr>
      <vt:lpstr>Meldingen en acties</vt:lpstr>
      <vt:lpstr>Energie beheer en slaapstand</vt:lpstr>
      <vt:lpstr>Batterij </vt:lpstr>
      <vt:lpstr>Opslag </vt:lpstr>
      <vt:lpstr>Opslag </vt:lpstr>
      <vt:lpstr>Tabletmodus </vt:lpstr>
      <vt:lpstr>Multitasking </vt:lpstr>
      <vt:lpstr>Op deze pc projecteren</vt:lpstr>
      <vt:lpstr>Gedeelde ervaringen</vt:lpstr>
      <vt:lpstr>Info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Systeem</dc:title>
  <dc:creator>Ben Branders</dc:creator>
  <cp:lastModifiedBy>Luca Zulke</cp:lastModifiedBy>
  <cp:revision>9</cp:revision>
  <dcterms:created xsi:type="dcterms:W3CDTF">2017-10-27T08:09:02Z</dcterms:created>
  <dcterms:modified xsi:type="dcterms:W3CDTF">2017-10-28T11:04:11Z</dcterms:modified>
</cp:coreProperties>
</file>