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2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4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290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3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705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781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1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53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34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FFBFA9-52FB-491C-A76E-C8B0E471040E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5A3419-50CE-4741-BB67-0286EF94FBB3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BD515-3FFC-4F9F-9925-A3521A151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Windows instellingen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3296C3-4560-489E-ACA9-50801D47C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3363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09AA9-1299-493C-853E-A6CAF79E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Toegankelijkheid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59B766-4993-40A7-AECC-C64289B3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Verteller</a:t>
            </a:r>
          </a:p>
          <a:p>
            <a:pPr lvl="1"/>
            <a:r>
              <a:rPr lang="nl-NL" dirty="0"/>
              <a:t>Vergrootglas</a:t>
            </a:r>
          </a:p>
          <a:p>
            <a:pPr lvl="1"/>
            <a:r>
              <a:rPr lang="nl-NL" dirty="0"/>
              <a:t>Hoog contrast</a:t>
            </a:r>
          </a:p>
          <a:p>
            <a:pPr lvl="1"/>
            <a:r>
              <a:rPr lang="nl-NL" dirty="0"/>
              <a:t>Ondertiteling</a:t>
            </a:r>
          </a:p>
          <a:p>
            <a:pPr lvl="1"/>
            <a:r>
              <a:rPr lang="nl-NL" dirty="0"/>
              <a:t>Toetsenbord</a:t>
            </a:r>
          </a:p>
          <a:p>
            <a:pPr lvl="1"/>
            <a:r>
              <a:rPr lang="nl-NL" dirty="0"/>
              <a:t>Muis</a:t>
            </a:r>
          </a:p>
          <a:p>
            <a:pPr lvl="1"/>
            <a:r>
              <a:rPr lang="nl-NL" dirty="0"/>
              <a:t>Meer opties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C3DAD0-324E-459C-8888-EA20BF9F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71" y="2092179"/>
            <a:ext cx="3607218" cy="35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0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74795-09CB-4443-9E86-2F0630E6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Verteller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B604DB-7085-4E58-9055-92683900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Stem kiezen</a:t>
            </a:r>
          </a:p>
          <a:p>
            <a:pPr lvl="1"/>
            <a:r>
              <a:rPr lang="nl-NL" dirty="0"/>
              <a:t>Geluiden kiezen</a:t>
            </a:r>
          </a:p>
          <a:p>
            <a:pPr lvl="1"/>
            <a:r>
              <a:rPr lang="nl-NL" dirty="0"/>
              <a:t>Cursor en toetsen</a:t>
            </a:r>
          </a:p>
          <a:p>
            <a:pPr lvl="1"/>
            <a:r>
              <a:rPr lang="nl-NL" dirty="0"/>
              <a:t>Braille (bèta)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827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6F0FB-DE09-4272-BCD6-4CEF5D3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Vergrootglas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06979F-31B5-4A5F-8F0B-E8DC43EB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Items op het scherm vergroten</a:t>
            </a:r>
          </a:p>
          <a:p>
            <a:pPr lvl="1"/>
            <a:r>
              <a:rPr lang="nl-NL" dirty="0"/>
              <a:t>Cursor volgen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6FD6452-9B0E-499D-9739-C8325837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985" y="2251198"/>
            <a:ext cx="5710989" cy="32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072BE-0764-447F-BD0F-1E07E52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Hoog contrast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6F1D100-D222-4C38-A355-F1FC55F7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Een thema kiezen</a:t>
            </a:r>
            <a:endParaRPr lang="nl-BE" dirty="0"/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345D388B-2CD6-458E-BC52-7BF589073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42" y="1846263"/>
            <a:ext cx="51248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0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D7527-C115-488D-BB39-83C4FD4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Ondertiteling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2DB355-B559-4E3D-9F9C-C2D8EC79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Lettertype</a:t>
            </a:r>
          </a:p>
          <a:p>
            <a:pPr lvl="1"/>
            <a:r>
              <a:rPr lang="nl-NL" dirty="0"/>
              <a:t>Achtergrond en venster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2643883-84BC-48C1-A82E-8818494C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97" y="2594810"/>
            <a:ext cx="8166566" cy="31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17CCD-AF1C-44BB-AD68-6B641C4E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Toetsenbord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6D523F-F5FF-467F-AA43-DE6B89B9D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Schermtoetsenbord</a:t>
            </a:r>
          </a:p>
          <a:p>
            <a:pPr lvl="1"/>
            <a:r>
              <a:rPr lang="nl-NL" dirty="0"/>
              <a:t>Plaktoetsen</a:t>
            </a:r>
          </a:p>
          <a:p>
            <a:pPr lvl="1"/>
            <a:r>
              <a:rPr lang="nl-NL" dirty="0"/>
              <a:t>Wisseltoetsen</a:t>
            </a:r>
          </a:p>
          <a:p>
            <a:pPr lvl="1"/>
            <a:r>
              <a:rPr lang="nl-NL" dirty="0"/>
              <a:t>Filtertoetsen</a:t>
            </a:r>
          </a:p>
          <a:p>
            <a:pPr lvl="1"/>
            <a:r>
              <a:rPr lang="nl-NL" dirty="0"/>
              <a:t>Overige instellingen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E0FEE3-9AF6-4E6E-B6F4-D10F5BA02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01" y="3594543"/>
            <a:ext cx="7603958" cy="21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1E891-4789-4EED-AD5D-6510CA6B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Muis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7232ED-AFAE-4A86-96D6-62198E00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Grootte van aanwijzer</a:t>
            </a:r>
          </a:p>
          <a:p>
            <a:pPr lvl="1"/>
            <a:r>
              <a:rPr lang="nl-NL" dirty="0"/>
              <a:t>Kleur van aanwijzer</a:t>
            </a:r>
          </a:p>
          <a:p>
            <a:pPr lvl="1"/>
            <a:r>
              <a:rPr lang="nl-NL" dirty="0"/>
              <a:t>Muistoetsen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930D6B0-720F-4527-ACDB-60E37DE3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74" y="1845734"/>
            <a:ext cx="4348012" cy="42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9D798-0AE6-4CCA-8799-E217B85D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 opties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0881C6-14EC-47EC-9857-DED8AFE2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Visuele opties</a:t>
            </a:r>
          </a:p>
          <a:p>
            <a:pPr lvl="1"/>
            <a:r>
              <a:rPr lang="nl-NL" dirty="0"/>
              <a:t>Audio opties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575882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TM02900769[[fn=Terugblik]]</Template>
  <TotalTime>36</TotalTime>
  <Words>65</Words>
  <Application>Microsoft Office PowerPoint</Application>
  <PresentationFormat>Breedbeeld</PresentationFormat>
  <Paragraphs>36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Terugblik</vt:lpstr>
      <vt:lpstr>Windows instellingen</vt:lpstr>
      <vt:lpstr>Toegankelijkheid</vt:lpstr>
      <vt:lpstr>Verteller</vt:lpstr>
      <vt:lpstr>Vergrootglas</vt:lpstr>
      <vt:lpstr>Hoog contrast</vt:lpstr>
      <vt:lpstr>Ondertiteling</vt:lpstr>
      <vt:lpstr>Toetsenbord</vt:lpstr>
      <vt:lpstr>Muis</vt:lpstr>
      <vt:lpstr>Meer opties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instellingen</dc:title>
  <dc:creator>Pieter Beylemans</dc:creator>
  <cp:lastModifiedBy>pieter beylemans</cp:lastModifiedBy>
  <cp:revision>15</cp:revision>
  <dcterms:created xsi:type="dcterms:W3CDTF">2017-10-27T08:04:52Z</dcterms:created>
  <dcterms:modified xsi:type="dcterms:W3CDTF">2017-10-27T08:41:05Z</dcterms:modified>
</cp:coreProperties>
</file>