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9" r:id="rId3"/>
    <p:sldId id="290" r:id="rId4"/>
    <p:sldId id="257" r:id="rId5"/>
    <p:sldId id="272" r:id="rId6"/>
    <p:sldId id="271" r:id="rId7"/>
    <p:sldId id="259" r:id="rId8"/>
    <p:sldId id="291" r:id="rId9"/>
    <p:sldId id="273" r:id="rId10"/>
    <p:sldId id="274" r:id="rId11"/>
    <p:sldId id="262" r:id="rId12"/>
    <p:sldId id="261" r:id="rId13"/>
    <p:sldId id="260" r:id="rId14"/>
    <p:sldId id="275" r:id="rId15"/>
    <p:sldId id="276" r:id="rId16"/>
    <p:sldId id="277" r:id="rId17"/>
    <p:sldId id="300" r:id="rId18"/>
    <p:sldId id="278" r:id="rId19"/>
    <p:sldId id="289" r:id="rId20"/>
    <p:sldId id="279" r:id="rId21"/>
    <p:sldId id="281" r:id="rId22"/>
    <p:sldId id="280" r:id="rId23"/>
    <p:sldId id="266" r:id="rId24"/>
    <p:sldId id="269" r:id="rId25"/>
    <p:sldId id="296" r:id="rId26"/>
    <p:sldId id="301" r:id="rId27"/>
    <p:sldId id="283" r:id="rId28"/>
    <p:sldId id="286" r:id="rId29"/>
    <p:sldId id="285" r:id="rId30"/>
    <p:sldId id="287" r:id="rId31"/>
    <p:sldId id="298" r:id="rId32"/>
    <p:sldId id="284" r:id="rId33"/>
    <p:sldId id="297" r:id="rId34"/>
    <p:sldId id="288" r:id="rId35"/>
    <p:sldId id="292" r:id="rId36"/>
    <p:sldId id="282" r:id="rId37"/>
    <p:sldId id="293" r:id="rId38"/>
    <p:sldId id="295" r:id="rId39"/>
  </p:sldIdLst>
  <p:sldSz cx="9144000" cy="6858000" type="screen4x3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5A5"/>
    <a:srgbClr val="F89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76A19-47E1-46FA-8E56-D96199FEB2E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nl-BE"/>
        </a:p>
      </dgm:t>
    </dgm:pt>
    <dgm:pt modelId="{CDD360D6-333B-4D10-A394-82B7A796D8FA}">
      <dgm:prSet custT="1"/>
      <dgm:spPr/>
      <dgm:t>
        <a:bodyPr/>
        <a:lstStyle/>
        <a:p>
          <a:pPr rtl="0"/>
          <a:r>
            <a:rPr lang="nl-BE" sz="3200" dirty="0">
              <a:solidFill>
                <a:schemeClr val="tx1"/>
              </a:solidFill>
            </a:rPr>
            <a:t>Groet</a:t>
          </a:r>
          <a:endParaRPr lang="nl-BE" sz="1800" dirty="0">
            <a:solidFill>
              <a:schemeClr val="tx1"/>
            </a:solidFill>
          </a:endParaRPr>
        </a:p>
      </dgm:t>
    </dgm:pt>
    <dgm:pt modelId="{D8B3D9D0-53AF-4D87-A62C-F3BAEFB1FB5A}" type="parTrans" cxnId="{36325A78-D749-454D-8998-7C5FBDC7734C}">
      <dgm:prSet/>
      <dgm:spPr/>
      <dgm:t>
        <a:bodyPr/>
        <a:lstStyle/>
        <a:p>
          <a:endParaRPr lang="nl-BE"/>
        </a:p>
      </dgm:t>
    </dgm:pt>
    <dgm:pt modelId="{8ED9D17B-702E-4896-BEA2-0E0D54612201}" type="sibTrans" cxnId="{36325A78-D749-454D-8998-7C5FBDC7734C}">
      <dgm:prSet/>
      <dgm:spPr/>
      <dgm:t>
        <a:bodyPr/>
        <a:lstStyle/>
        <a:p>
          <a:endParaRPr lang="nl-BE"/>
        </a:p>
      </dgm:t>
    </dgm:pt>
    <dgm:pt modelId="{8131DC2B-506C-4F6E-9719-E137849448E8}">
      <dgm:prSet custT="1"/>
      <dgm:spPr/>
      <dgm:t>
        <a:bodyPr/>
        <a:lstStyle/>
        <a:p>
          <a:pPr rtl="0"/>
          <a:r>
            <a:rPr lang="nl-BE" sz="2800" dirty="0">
              <a:solidFill>
                <a:schemeClr val="tx1"/>
              </a:solidFill>
            </a:rPr>
            <a:t>Naam</a:t>
          </a:r>
          <a:r>
            <a:rPr lang="nl-BE" sz="2800" dirty="0"/>
            <a:t> </a:t>
          </a:r>
          <a:r>
            <a:rPr lang="nl-BE" sz="2800" dirty="0">
              <a:solidFill>
                <a:schemeClr val="tx1"/>
              </a:solidFill>
            </a:rPr>
            <a:t>bedrijf</a:t>
          </a:r>
        </a:p>
      </dgm:t>
    </dgm:pt>
    <dgm:pt modelId="{09694E02-C176-462B-A0CD-20BBBA7A7D08}" type="parTrans" cxnId="{13C2C390-9DA8-45D9-B4BC-63738488D6C2}">
      <dgm:prSet/>
      <dgm:spPr/>
      <dgm:t>
        <a:bodyPr/>
        <a:lstStyle/>
        <a:p>
          <a:endParaRPr lang="nl-BE"/>
        </a:p>
      </dgm:t>
    </dgm:pt>
    <dgm:pt modelId="{063AF9A5-C4EB-4901-9900-90DEAEFE019A}" type="sibTrans" cxnId="{13C2C390-9DA8-45D9-B4BC-63738488D6C2}">
      <dgm:prSet/>
      <dgm:spPr/>
      <dgm:t>
        <a:bodyPr/>
        <a:lstStyle/>
        <a:p>
          <a:endParaRPr lang="nl-BE"/>
        </a:p>
      </dgm:t>
    </dgm:pt>
    <dgm:pt modelId="{758C9EF9-F464-47FE-9F7B-635DA8F25D78}">
      <dgm:prSet custT="1"/>
      <dgm:spPr/>
      <dgm:t>
        <a:bodyPr/>
        <a:lstStyle/>
        <a:p>
          <a:pPr rtl="0"/>
          <a:r>
            <a:rPr lang="nl-BE" sz="2800" dirty="0">
              <a:solidFill>
                <a:schemeClr val="tx1"/>
              </a:solidFill>
            </a:rPr>
            <a:t>Eigen</a:t>
          </a:r>
          <a:r>
            <a:rPr lang="nl-BE" sz="2800" dirty="0"/>
            <a:t> </a:t>
          </a:r>
          <a:r>
            <a:rPr lang="nl-BE" sz="2800" dirty="0">
              <a:solidFill>
                <a:schemeClr val="tx1"/>
              </a:solidFill>
            </a:rPr>
            <a:t>naam</a:t>
          </a:r>
        </a:p>
      </dgm:t>
    </dgm:pt>
    <dgm:pt modelId="{64326391-1511-4078-9D10-50D83E0D4A39}" type="parTrans" cxnId="{EBDB0D27-D1D3-4670-89AE-15533146DC42}">
      <dgm:prSet/>
      <dgm:spPr/>
      <dgm:t>
        <a:bodyPr/>
        <a:lstStyle/>
        <a:p>
          <a:endParaRPr lang="nl-BE"/>
        </a:p>
      </dgm:t>
    </dgm:pt>
    <dgm:pt modelId="{BFF949FC-12D9-47F8-AED1-3EF47E59127C}" type="sibTrans" cxnId="{EBDB0D27-D1D3-4670-89AE-15533146DC42}">
      <dgm:prSet/>
      <dgm:spPr/>
      <dgm:t>
        <a:bodyPr/>
        <a:lstStyle/>
        <a:p>
          <a:endParaRPr lang="nl-BE"/>
        </a:p>
      </dgm:t>
    </dgm:pt>
    <dgm:pt modelId="{CCD1307C-04D6-4000-BC54-79FD7FFF47D9}">
      <dgm:prSet custT="1"/>
      <dgm:spPr/>
      <dgm:t>
        <a:bodyPr/>
        <a:lstStyle/>
        <a:p>
          <a:pPr rtl="0"/>
          <a:r>
            <a:rPr lang="nl-BE" sz="2400" dirty="0">
              <a:solidFill>
                <a:schemeClr val="tx1"/>
              </a:solidFill>
            </a:rPr>
            <a:t>Wat kan ik voor u doen?</a:t>
          </a:r>
        </a:p>
      </dgm:t>
    </dgm:pt>
    <dgm:pt modelId="{D2920B00-2388-459A-993C-8D4C68B2AAED}" type="parTrans" cxnId="{0CD879E6-2B32-43F2-9E05-EA9CCDB122E9}">
      <dgm:prSet/>
      <dgm:spPr/>
      <dgm:t>
        <a:bodyPr/>
        <a:lstStyle/>
        <a:p>
          <a:endParaRPr lang="nl-BE"/>
        </a:p>
      </dgm:t>
    </dgm:pt>
    <dgm:pt modelId="{23970859-ED6D-4BD0-A9BA-FFE89DFEBCAB}" type="sibTrans" cxnId="{0CD879E6-2B32-43F2-9E05-EA9CCDB122E9}">
      <dgm:prSet/>
      <dgm:spPr/>
      <dgm:t>
        <a:bodyPr/>
        <a:lstStyle/>
        <a:p>
          <a:endParaRPr lang="nl-BE"/>
        </a:p>
      </dgm:t>
    </dgm:pt>
    <dgm:pt modelId="{DF81E712-21BC-4294-83CB-BDEBF990C073}" type="pres">
      <dgm:prSet presAssocID="{97B76A19-47E1-46FA-8E56-D96199FEB2EC}" presName="Name0" presStyleCnt="0">
        <dgm:presLayoutVars>
          <dgm:dir/>
          <dgm:resizeHandles val="exact"/>
        </dgm:presLayoutVars>
      </dgm:prSet>
      <dgm:spPr/>
    </dgm:pt>
    <dgm:pt modelId="{74336C85-8300-43EF-96CE-5919117E4C9E}" type="pres">
      <dgm:prSet presAssocID="{CDD360D6-333B-4D10-A394-82B7A796D8FA}" presName="node" presStyleLbl="node1" presStyleIdx="0" presStyleCnt="4">
        <dgm:presLayoutVars>
          <dgm:bulletEnabled val="1"/>
        </dgm:presLayoutVars>
      </dgm:prSet>
      <dgm:spPr/>
    </dgm:pt>
    <dgm:pt modelId="{489930BA-59C7-4762-B775-EE3770885D7A}" type="pres">
      <dgm:prSet presAssocID="{8ED9D17B-702E-4896-BEA2-0E0D54612201}" presName="sibTrans" presStyleLbl="sibTrans2D1" presStyleIdx="0" presStyleCnt="3"/>
      <dgm:spPr/>
    </dgm:pt>
    <dgm:pt modelId="{65B60CF5-BA02-41E4-8ECD-0DAEA489E777}" type="pres">
      <dgm:prSet presAssocID="{8ED9D17B-702E-4896-BEA2-0E0D54612201}" presName="connectorText" presStyleLbl="sibTrans2D1" presStyleIdx="0" presStyleCnt="3"/>
      <dgm:spPr/>
    </dgm:pt>
    <dgm:pt modelId="{BCB12F61-49C4-49DE-9BC2-46AF783D8B6E}" type="pres">
      <dgm:prSet presAssocID="{8131DC2B-506C-4F6E-9719-E137849448E8}" presName="node" presStyleLbl="node1" presStyleIdx="1" presStyleCnt="4">
        <dgm:presLayoutVars>
          <dgm:bulletEnabled val="1"/>
        </dgm:presLayoutVars>
      </dgm:prSet>
      <dgm:spPr/>
    </dgm:pt>
    <dgm:pt modelId="{71D4AEAD-E0FB-4451-A8AB-F0E16A1A8091}" type="pres">
      <dgm:prSet presAssocID="{063AF9A5-C4EB-4901-9900-90DEAEFE019A}" presName="sibTrans" presStyleLbl="sibTrans2D1" presStyleIdx="1" presStyleCnt="3"/>
      <dgm:spPr/>
    </dgm:pt>
    <dgm:pt modelId="{A4C26DF9-91C2-443D-B923-FB858A5378A4}" type="pres">
      <dgm:prSet presAssocID="{063AF9A5-C4EB-4901-9900-90DEAEFE019A}" presName="connectorText" presStyleLbl="sibTrans2D1" presStyleIdx="1" presStyleCnt="3"/>
      <dgm:spPr/>
    </dgm:pt>
    <dgm:pt modelId="{0272EE73-C4A9-4C22-A763-74AC4303AE9B}" type="pres">
      <dgm:prSet presAssocID="{758C9EF9-F464-47FE-9F7B-635DA8F25D78}" presName="node" presStyleLbl="node1" presStyleIdx="2" presStyleCnt="4">
        <dgm:presLayoutVars>
          <dgm:bulletEnabled val="1"/>
        </dgm:presLayoutVars>
      </dgm:prSet>
      <dgm:spPr/>
    </dgm:pt>
    <dgm:pt modelId="{23129693-445E-474A-85E7-439CA46F459E}" type="pres">
      <dgm:prSet presAssocID="{BFF949FC-12D9-47F8-AED1-3EF47E59127C}" presName="sibTrans" presStyleLbl="sibTrans2D1" presStyleIdx="2" presStyleCnt="3"/>
      <dgm:spPr/>
    </dgm:pt>
    <dgm:pt modelId="{76D8A768-B81A-4ECC-9ACA-B4C77411EC1F}" type="pres">
      <dgm:prSet presAssocID="{BFF949FC-12D9-47F8-AED1-3EF47E59127C}" presName="connectorText" presStyleLbl="sibTrans2D1" presStyleIdx="2" presStyleCnt="3"/>
      <dgm:spPr/>
    </dgm:pt>
    <dgm:pt modelId="{E632280D-6928-4496-BB21-5939F09A0CEC}" type="pres">
      <dgm:prSet presAssocID="{CCD1307C-04D6-4000-BC54-79FD7FFF47D9}" presName="node" presStyleLbl="node1" presStyleIdx="3" presStyleCnt="4">
        <dgm:presLayoutVars>
          <dgm:bulletEnabled val="1"/>
        </dgm:presLayoutVars>
      </dgm:prSet>
      <dgm:spPr/>
    </dgm:pt>
  </dgm:ptLst>
  <dgm:cxnLst>
    <dgm:cxn modelId="{EBDB0D27-D1D3-4670-89AE-15533146DC42}" srcId="{97B76A19-47E1-46FA-8E56-D96199FEB2EC}" destId="{758C9EF9-F464-47FE-9F7B-635DA8F25D78}" srcOrd="2" destOrd="0" parTransId="{64326391-1511-4078-9D10-50D83E0D4A39}" sibTransId="{BFF949FC-12D9-47F8-AED1-3EF47E59127C}"/>
    <dgm:cxn modelId="{94153E36-E0E1-4003-82F3-42007E77BBFB}" type="presOf" srcId="{063AF9A5-C4EB-4901-9900-90DEAEFE019A}" destId="{A4C26DF9-91C2-443D-B923-FB858A5378A4}" srcOrd="1" destOrd="0" presId="urn:microsoft.com/office/officeart/2005/8/layout/process1"/>
    <dgm:cxn modelId="{1A86225D-E4A1-4645-AE88-D88E3A8AEF71}" type="presOf" srcId="{CCD1307C-04D6-4000-BC54-79FD7FFF47D9}" destId="{E632280D-6928-4496-BB21-5939F09A0CEC}" srcOrd="0" destOrd="0" presId="urn:microsoft.com/office/officeart/2005/8/layout/process1"/>
    <dgm:cxn modelId="{70345165-7B8B-4A32-80CC-1B667BEF8510}" type="presOf" srcId="{758C9EF9-F464-47FE-9F7B-635DA8F25D78}" destId="{0272EE73-C4A9-4C22-A763-74AC4303AE9B}" srcOrd="0" destOrd="0" presId="urn:microsoft.com/office/officeart/2005/8/layout/process1"/>
    <dgm:cxn modelId="{8AF9DD66-FC86-4100-80AF-19FBF907358D}" type="presOf" srcId="{97B76A19-47E1-46FA-8E56-D96199FEB2EC}" destId="{DF81E712-21BC-4294-83CB-BDEBF990C073}" srcOrd="0" destOrd="0" presId="urn:microsoft.com/office/officeart/2005/8/layout/process1"/>
    <dgm:cxn modelId="{74D84A4F-2564-4F1A-8781-FB1F409AB220}" type="presOf" srcId="{8ED9D17B-702E-4896-BEA2-0E0D54612201}" destId="{65B60CF5-BA02-41E4-8ECD-0DAEA489E777}" srcOrd="1" destOrd="0" presId="urn:microsoft.com/office/officeart/2005/8/layout/process1"/>
    <dgm:cxn modelId="{36325A78-D749-454D-8998-7C5FBDC7734C}" srcId="{97B76A19-47E1-46FA-8E56-D96199FEB2EC}" destId="{CDD360D6-333B-4D10-A394-82B7A796D8FA}" srcOrd="0" destOrd="0" parTransId="{D8B3D9D0-53AF-4D87-A62C-F3BAEFB1FB5A}" sibTransId="{8ED9D17B-702E-4896-BEA2-0E0D54612201}"/>
    <dgm:cxn modelId="{13C2C390-9DA8-45D9-B4BC-63738488D6C2}" srcId="{97B76A19-47E1-46FA-8E56-D96199FEB2EC}" destId="{8131DC2B-506C-4F6E-9719-E137849448E8}" srcOrd="1" destOrd="0" parTransId="{09694E02-C176-462B-A0CD-20BBBA7A7D08}" sibTransId="{063AF9A5-C4EB-4901-9900-90DEAEFE019A}"/>
    <dgm:cxn modelId="{AA01EEB9-1A1A-4F9C-A6B8-7EBBFF7B5359}" type="presOf" srcId="{BFF949FC-12D9-47F8-AED1-3EF47E59127C}" destId="{76D8A768-B81A-4ECC-9ACA-B4C77411EC1F}" srcOrd="1" destOrd="0" presId="urn:microsoft.com/office/officeart/2005/8/layout/process1"/>
    <dgm:cxn modelId="{9A2A25C1-DB11-4609-96ED-D7D69E0C143D}" type="presOf" srcId="{BFF949FC-12D9-47F8-AED1-3EF47E59127C}" destId="{23129693-445E-474A-85E7-439CA46F459E}" srcOrd="0" destOrd="0" presId="urn:microsoft.com/office/officeart/2005/8/layout/process1"/>
    <dgm:cxn modelId="{FF20CCD1-8E9B-49C8-94EE-5AE00E522984}" type="presOf" srcId="{063AF9A5-C4EB-4901-9900-90DEAEFE019A}" destId="{71D4AEAD-E0FB-4451-A8AB-F0E16A1A8091}" srcOrd="0" destOrd="0" presId="urn:microsoft.com/office/officeart/2005/8/layout/process1"/>
    <dgm:cxn modelId="{79540DD3-AD14-477F-9794-235A133692F7}" type="presOf" srcId="{CDD360D6-333B-4D10-A394-82B7A796D8FA}" destId="{74336C85-8300-43EF-96CE-5919117E4C9E}" srcOrd="0" destOrd="0" presId="urn:microsoft.com/office/officeart/2005/8/layout/process1"/>
    <dgm:cxn modelId="{0CD879E6-2B32-43F2-9E05-EA9CCDB122E9}" srcId="{97B76A19-47E1-46FA-8E56-D96199FEB2EC}" destId="{CCD1307C-04D6-4000-BC54-79FD7FFF47D9}" srcOrd="3" destOrd="0" parTransId="{D2920B00-2388-459A-993C-8D4C68B2AAED}" sibTransId="{23970859-ED6D-4BD0-A9BA-FFE89DFEBCAB}"/>
    <dgm:cxn modelId="{EBB426F7-DE7E-4E6C-A26F-DD14026AB49A}" type="presOf" srcId="{8131DC2B-506C-4F6E-9719-E137849448E8}" destId="{BCB12F61-49C4-49DE-9BC2-46AF783D8B6E}" srcOrd="0" destOrd="0" presId="urn:microsoft.com/office/officeart/2005/8/layout/process1"/>
    <dgm:cxn modelId="{B61BADF8-0C95-48B7-8CFD-54F09AD05FA6}" type="presOf" srcId="{8ED9D17B-702E-4896-BEA2-0E0D54612201}" destId="{489930BA-59C7-4762-B775-EE3770885D7A}" srcOrd="0" destOrd="0" presId="urn:microsoft.com/office/officeart/2005/8/layout/process1"/>
    <dgm:cxn modelId="{3F2726A5-94D3-42AF-9CFB-57ED48AC7B06}" type="presParOf" srcId="{DF81E712-21BC-4294-83CB-BDEBF990C073}" destId="{74336C85-8300-43EF-96CE-5919117E4C9E}" srcOrd="0" destOrd="0" presId="urn:microsoft.com/office/officeart/2005/8/layout/process1"/>
    <dgm:cxn modelId="{CB761DD8-DA40-4184-90C5-C1A1AB681B88}" type="presParOf" srcId="{DF81E712-21BC-4294-83CB-BDEBF990C073}" destId="{489930BA-59C7-4762-B775-EE3770885D7A}" srcOrd="1" destOrd="0" presId="urn:microsoft.com/office/officeart/2005/8/layout/process1"/>
    <dgm:cxn modelId="{EBDC5419-8069-48C3-B145-0A03B761CEE1}" type="presParOf" srcId="{489930BA-59C7-4762-B775-EE3770885D7A}" destId="{65B60CF5-BA02-41E4-8ECD-0DAEA489E777}" srcOrd="0" destOrd="0" presId="urn:microsoft.com/office/officeart/2005/8/layout/process1"/>
    <dgm:cxn modelId="{556D32B1-AFEB-43F9-8A38-5E48B6522890}" type="presParOf" srcId="{DF81E712-21BC-4294-83CB-BDEBF990C073}" destId="{BCB12F61-49C4-49DE-9BC2-46AF783D8B6E}" srcOrd="2" destOrd="0" presId="urn:microsoft.com/office/officeart/2005/8/layout/process1"/>
    <dgm:cxn modelId="{796BDAC0-1516-47E8-AA8F-C6AAA68C2B63}" type="presParOf" srcId="{DF81E712-21BC-4294-83CB-BDEBF990C073}" destId="{71D4AEAD-E0FB-4451-A8AB-F0E16A1A8091}" srcOrd="3" destOrd="0" presId="urn:microsoft.com/office/officeart/2005/8/layout/process1"/>
    <dgm:cxn modelId="{817A9911-F4CA-476E-AFCC-F115C0FD940F}" type="presParOf" srcId="{71D4AEAD-E0FB-4451-A8AB-F0E16A1A8091}" destId="{A4C26DF9-91C2-443D-B923-FB858A5378A4}" srcOrd="0" destOrd="0" presId="urn:microsoft.com/office/officeart/2005/8/layout/process1"/>
    <dgm:cxn modelId="{4015B721-8E57-41E7-8AB0-D1C661C494A3}" type="presParOf" srcId="{DF81E712-21BC-4294-83CB-BDEBF990C073}" destId="{0272EE73-C4A9-4C22-A763-74AC4303AE9B}" srcOrd="4" destOrd="0" presId="urn:microsoft.com/office/officeart/2005/8/layout/process1"/>
    <dgm:cxn modelId="{B18A6152-F3F9-4428-AF4E-D76BA2416FCA}" type="presParOf" srcId="{DF81E712-21BC-4294-83CB-BDEBF990C073}" destId="{23129693-445E-474A-85E7-439CA46F459E}" srcOrd="5" destOrd="0" presId="urn:microsoft.com/office/officeart/2005/8/layout/process1"/>
    <dgm:cxn modelId="{AA23837F-EBAB-42E7-AFF7-3316D29FFD9D}" type="presParOf" srcId="{23129693-445E-474A-85E7-439CA46F459E}" destId="{76D8A768-B81A-4ECC-9ACA-B4C77411EC1F}" srcOrd="0" destOrd="0" presId="urn:microsoft.com/office/officeart/2005/8/layout/process1"/>
    <dgm:cxn modelId="{2504AE16-B9DC-4AA6-8A34-47AABDFE5B55}" type="presParOf" srcId="{DF81E712-21BC-4294-83CB-BDEBF990C073}" destId="{E632280D-6928-4496-BB21-5939F09A0CE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2504E4-B978-4A18-A540-EE4673E406A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nl-BE"/>
        </a:p>
      </dgm:t>
    </dgm:pt>
    <dgm:pt modelId="{AC0B1606-60A7-444A-A684-B5300ED684D5}">
      <dgm:prSet/>
      <dgm:spPr/>
      <dgm:t>
        <a:bodyPr/>
        <a:lstStyle/>
        <a:p>
          <a:pPr rtl="0"/>
          <a:r>
            <a:rPr lang="nl-BE" dirty="0">
              <a:solidFill>
                <a:schemeClr val="tx1"/>
              </a:solidFill>
            </a:rPr>
            <a:t>Eigen naam</a:t>
          </a:r>
        </a:p>
      </dgm:t>
    </dgm:pt>
    <dgm:pt modelId="{030522F0-69EE-406D-8796-8DEF2B4D0AD0}" type="parTrans" cxnId="{BC485291-0CC8-431E-9164-3D0A066E4282}">
      <dgm:prSet/>
      <dgm:spPr/>
      <dgm:t>
        <a:bodyPr/>
        <a:lstStyle/>
        <a:p>
          <a:endParaRPr lang="nl-BE"/>
        </a:p>
      </dgm:t>
    </dgm:pt>
    <dgm:pt modelId="{5DCFF256-405A-45DD-81EB-12DBAED9D288}" type="sibTrans" cxnId="{BC485291-0CC8-431E-9164-3D0A066E4282}">
      <dgm:prSet/>
      <dgm:spPr/>
      <dgm:t>
        <a:bodyPr/>
        <a:lstStyle/>
        <a:p>
          <a:endParaRPr lang="nl-BE"/>
        </a:p>
      </dgm:t>
    </dgm:pt>
    <dgm:pt modelId="{02D5A8FF-3816-4FC6-8220-9D08286EC845}">
      <dgm:prSet/>
      <dgm:spPr/>
      <dgm:t>
        <a:bodyPr/>
        <a:lstStyle/>
        <a:p>
          <a:pPr rtl="0"/>
          <a:r>
            <a:rPr lang="nl-BE" dirty="0">
              <a:solidFill>
                <a:schemeClr val="tx1"/>
              </a:solidFill>
            </a:rPr>
            <a:t>Naam bedrijf</a:t>
          </a:r>
        </a:p>
      </dgm:t>
    </dgm:pt>
    <dgm:pt modelId="{A2604FC2-1829-4EE5-A2B0-09C06C90D930}" type="parTrans" cxnId="{23A15608-D371-4B06-8C19-408D61AC8FCB}">
      <dgm:prSet/>
      <dgm:spPr/>
      <dgm:t>
        <a:bodyPr/>
        <a:lstStyle/>
        <a:p>
          <a:endParaRPr lang="nl-BE"/>
        </a:p>
      </dgm:t>
    </dgm:pt>
    <dgm:pt modelId="{CBD396FD-E14E-4B0C-814F-735A0473329B}" type="sibTrans" cxnId="{23A15608-D371-4B06-8C19-408D61AC8FCB}">
      <dgm:prSet/>
      <dgm:spPr/>
      <dgm:t>
        <a:bodyPr/>
        <a:lstStyle/>
        <a:p>
          <a:endParaRPr lang="nl-BE"/>
        </a:p>
      </dgm:t>
    </dgm:pt>
    <dgm:pt modelId="{2F1460D5-DA14-4C8D-8AA5-7936BC9DF605}">
      <dgm:prSet/>
      <dgm:spPr/>
      <dgm:t>
        <a:bodyPr/>
        <a:lstStyle/>
        <a:p>
          <a:pPr rtl="0"/>
          <a:r>
            <a:rPr lang="nl-BE" dirty="0">
              <a:solidFill>
                <a:schemeClr val="tx1"/>
              </a:solidFill>
            </a:rPr>
            <a:t>Groet </a:t>
          </a:r>
        </a:p>
      </dgm:t>
    </dgm:pt>
    <dgm:pt modelId="{7CB451D0-5ECB-45B3-B6A1-583A701D9E9F}" type="sibTrans" cxnId="{DA93B641-741C-4EB7-A204-C0D87C96BAD7}">
      <dgm:prSet/>
      <dgm:spPr/>
      <dgm:t>
        <a:bodyPr/>
        <a:lstStyle/>
        <a:p>
          <a:endParaRPr lang="nl-BE"/>
        </a:p>
      </dgm:t>
    </dgm:pt>
    <dgm:pt modelId="{343D286D-7928-4638-A634-4AA000B33DD9}" type="parTrans" cxnId="{DA93B641-741C-4EB7-A204-C0D87C96BAD7}">
      <dgm:prSet/>
      <dgm:spPr/>
      <dgm:t>
        <a:bodyPr/>
        <a:lstStyle/>
        <a:p>
          <a:endParaRPr lang="nl-BE"/>
        </a:p>
      </dgm:t>
    </dgm:pt>
    <dgm:pt modelId="{8E9FA2A7-E6BD-49B4-BD06-207DC7BC6886}" type="pres">
      <dgm:prSet presAssocID="{B02504E4-B978-4A18-A540-EE4673E406A5}" presName="Name0" presStyleCnt="0">
        <dgm:presLayoutVars>
          <dgm:dir/>
          <dgm:resizeHandles val="exact"/>
        </dgm:presLayoutVars>
      </dgm:prSet>
      <dgm:spPr/>
    </dgm:pt>
    <dgm:pt modelId="{E6D923C6-DBC6-43A7-9987-632424F07F86}" type="pres">
      <dgm:prSet presAssocID="{2F1460D5-DA14-4C8D-8AA5-7936BC9DF605}" presName="node" presStyleLbl="node1" presStyleIdx="0" presStyleCnt="3">
        <dgm:presLayoutVars>
          <dgm:bulletEnabled val="1"/>
        </dgm:presLayoutVars>
      </dgm:prSet>
      <dgm:spPr/>
    </dgm:pt>
    <dgm:pt modelId="{075431DC-D479-4582-876B-75406013FC0A}" type="pres">
      <dgm:prSet presAssocID="{7CB451D0-5ECB-45B3-B6A1-583A701D9E9F}" presName="sibTrans" presStyleLbl="sibTrans2D1" presStyleIdx="0" presStyleCnt="2"/>
      <dgm:spPr/>
    </dgm:pt>
    <dgm:pt modelId="{856E97F1-6201-4919-8CE4-F0F2F65795AB}" type="pres">
      <dgm:prSet presAssocID="{7CB451D0-5ECB-45B3-B6A1-583A701D9E9F}" presName="connectorText" presStyleLbl="sibTrans2D1" presStyleIdx="0" presStyleCnt="2"/>
      <dgm:spPr/>
    </dgm:pt>
    <dgm:pt modelId="{3898DD1A-223B-441D-8255-94DFC38D612B}" type="pres">
      <dgm:prSet presAssocID="{AC0B1606-60A7-444A-A684-B5300ED684D5}" presName="node" presStyleLbl="node1" presStyleIdx="1" presStyleCnt="3" custLinFactNeighborX="95" custLinFactNeighborY="-127">
        <dgm:presLayoutVars>
          <dgm:bulletEnabled val="1"/>
        </dgm:presLayoutVars>
      </dgm:prSet>
      <dgm:spPr/>
    </dgm:pt>
    <dgm:pt modelId="{21030A14-6582-4440-B1B1-5C0471F09BC8}" type="pres">
      <dgm:prSet presAssocID="{5DCFF256-405A-45DD-81EB-12DBAED9D288}" presName="sibTrans" presStyleLbl="sibTrans2D1" presStyleIdx="1" presStyleCnt="2"/>
      <dgm:spPr/>
    </dgm:pt>
    <dgm:pt modelId="{BEF532E8-4D73-4B1A-B083-5CEED4F45A73}" type="pres">
      <dgm:prSet presAssocID="{5DCFF256-405A-45DD-81EB-12DBAED9D288}" presName="connectorText" presStyleLbl="sibTrans2D1" presStyleIdx="1" presStyleCnt="2"/>
      <dgm:spPr/>
    </dgm:pt>
    <dgm:pt modelId="{9A1F7F1E-6397-46AD-955D-64581F763BE0}" type="pres">
      <dgm:prSet presAssocID="{02D5A8FF-3816-4FC6-8220-9D08286EC845}" presName="node" presStyleLbl="node1" presStyleIdx="2" presStyleCnt="3">
        <dgm:presLayoutVars>
          <dgm:bulletEnabled val="1"/>
        </dgm:presLayoutVars>
      </dgm:prSet>
      <dgm:spPr/>
    </dgm:pt>
  </dgm:ptLst>
  <dgm:cxnLst>
    <dgm:cxn modelId="{444C3B01-D39D-40E6-8C71-F0A94291BD20}" type="presOf" srcId="{02D5A8FF-3816-4FC6-8220-9D08286EC845}" destId="{9A1F7F1E-6397-46AD-955D-64581F763BE0}" srcOrd="0" destOrd="0" presId="urn:microsoft.com/office/officeart/2005/8/layout/process1"/>
    <dgm:cxn modelId="{23A15608-D371-4B06-8C19-408D61AC8FCB}" srcId="{B02504E4-B978-4A18-A540-EE4673E406A5}" destId="{02D5A8FF-3816-4FC6-8220-9D08286EC845}" srcOrd="2" destOrd="0" parTransId="{A2604FC2-1829-4EE5-A2B0-09C06C90D930}" sibTransId="{CBD396FD-E14E-4B0C-814F-735A0473329B}"/>
    <dgm:cxn modelId="{98C6F633-86D8-4F20-951E-3B65C0E567C4}" type="presOf" srcId="{2F1460D5-DA14-4C8D-8AA5-7936BC9DF605}" destId="{E6D923C6-DBC6-43A7-9987-632424F07F86}" srcOrd="0" destOrd="0" presId="urn:microsoft.com/office/officeart/2005/8/layout/process1"/>
    <dgm:cxn modelId="{A8EC263A-EECD-46BE-99E4-1D45D65F2294}" type="presOf" srcId="{B02504E4-B978-4A18-A540-EE4673E406A5}" destId="{8E9FA2A7-E6BD-49B4-BD06-207DC7BC6886}" srcOrd="0" destOrd="0" presId="urn:microsoft.com/office/officeart/2005/8/layout/process1"/>
    <dgm:cxn modelId="{8606693B-ED88-4569-A07C-AC99C5168420}" type="presOf" srcId="{5DCFF256-405A-45DD-81EB-12DBAED9D288}" destId="{21030A14-6582-4440-B1B1-5C0471F09BC8}" srcOrd="0" destOrd="0" presId="urn:microsoft.com/office/officeart/2005/8/layout/process1"/>
    <dgm:cxn modelId="{DA93B641-741C-4EB7-A204-C0D87C96BAD7}" srcId="{B02504E4-B978-4A18-A540-EE4673E406A5}" destId="{2F1460D5-DA14-4C8D-8AA5-7936BC9DF605}" srcOrd="0" destOrd="0" parTransId="{343D286D-7928-4638-A634-4AA000B33DD9}" sibTransId="{7CB451D0-5ECB-45B3-B6A1-583A701D9E9F}"/>
    <dgm:cxn modelId="{DDACA871-F675-40DB-8A67-FFE0AE534C09}" type="presOf" srcId="{AC0B1606-60A7-444A-A684-B5300ED684D5}" destId="{3898DD1A-223B-441D-8255-94DFC38D612B}" srcOrd="0" destOrd="0" presId="urn:microsoft.com/office/officeart/2005/8/layout/process1"/>
    <dgm:cxn modelId="{6AA17154-7D97-409C-9D24-F54FC6EFCEF8}" type="presOf" srcId="{5DCFF256-405A-45DD-81EB-12DBAED9D288}" destId="{BEF532E8-4D73-4B1A-B083-5CEED4F45A73}" srcOrd="1" destOrd="0" presId="urn:microsoft.com/office/officeart/2005/8/layout/process1"/>
    <dgm:cxn modelId="{BC485291-0CC8-431E-9164-3D0A066E4282}" srcId="{B02504E4-B978-4A18-A540-EE4673E406A5}" destId="{AC0B1606-60A7-444A-A684-B5300ED684D5}" srcOrd="1" destOrd="0" parTransId="{030522F0-69EE-406D-8796-8DEF2B4D0AD0}" sibTransId="{5DCFF256-405A-45DD-81EB-12DBAED9D288}"/>
    <dgm:cxn modelId="{24B7CCD8-81F0-482D-9E04-CBF7233143C6}" type="presOf" srcId="{7CB451D0-5ECB-45B3-B6A1-583A701D9E9F}" destId="{075431DC-D479-4582-876B-75406013FC0A}" srcOrd="0" destOrd="0" presId="urn:microsoft.com/office/officeart/2005/8/layout/process1"/>
    <dgm:cxn modelId="{ECD5DAF8-6527-4319-ADB1-9B7476E85B56}" type="presOf" srcId="{7CB451D0-5ECB-45B3-B6A1-583A701D9E9F}" destId="{856E97F1-6201-4919-8CE4-F0F2F65795AB}" srcOrd="1" destOrd="0" presId="urn:microsoft.com/office/officeart/2005/8/layout/process1"/>
    <dgm:cxn modelId="{1B0DD08A-FE60-449D-ABBF-3C3926659720}" type="presParOf" srcId="{8E9FA2A7-E6BD-49B4-BD06-207DC7BC6886}" destId="{E6D923C6-DBC6-43A7-9987-632424F07F86}" srcOrd="0" destOrd="0" presId="urn:microsoft.com/office/officeart/2005/8/layout/process1"/>
    <dgm:cxn modelId="{D4FFCAE7-8A8F-45D8-B90A-F6DEA58D0F7C}" type="presParOf" srcId="{8E9FA2A7-E6BD-49B4-BD06-207DC7BC6886}" destId="{075431DC-D479-4582-876B-75406013FC0A}" srcOrd="1" destOrd="0" presId="urn:microsoft.com/office/officeart/2005/8/layout/process1"/>
    <dgm:cxn modelId="{E31C5CCF-CD2E-4039-9C4D-D6D934CD7F02}" type="presParOf" srcId="{075431DC-D479-4582-876B-75406013FC0A}" destId="{856E97F1-6201-4919-8CE4-F0F2F65795AB}" srcOrd="0" destOrd="0" presId="urn:microsoft.com/office/officeart/2005/8/layout/process1"/>
    <dgm:cxn modelId="{AF3B6DBB-9895-4E84-A6E5-61794CCE9161}" type="presParOf" srcId="{8E9FA2A7-E6BD-49B4-BD06-207DC7BC6886}" destId="{3898DD1A-223B-441D-8255-94DFC38D612B}" srcOrd="2" destOrd="0" presId="urn:microsoft.com/office/officeart/2005/8/layout/process1"/>
    <dgm:cxn modelId="{34B3F3BD-8113-47AA-A0E5-D7F8EF33ACC0}" type="presParOf" srcId="{8E9FA2A7-E6BD-49B4-BD06-207DC7BC6886}" destId="{21030A14-6582-4440-B1B1-5C0471F09BC8}" srcOrd="3" destOrd="0" presId="urn:microsoft.com/office/officeart/2005/8/layout/process1"/>
    <dgm:cxn modelId="{9F379E1C-4DBD-4D0D-968C-B86BEB0CD35B}" type="presParOf" srcId="{21030A14-6582-4440-B1B1-5C0471F09BC8}" destId="{BEF532E8-4D73-4B1A-B083-5CEED4F45A73}" srcOrd="0" destOrd="0" presId="urn:microsoft.com/office/officeart/2005/8/layout/process1"/>
    <dgm:cxn modelId="{B7CAEA27-4C9F-4ECF-BE75-AB3901B7FBA8}" type="presParOf" srcId="{8E9FA2A7-E6BD-49B4-BD06-207DC7BC6886}" destId="{9A1F7F1E-6397-46AD-955D-64581F763BE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36C85-8300-43EF-96CE-5919117E4C9E}">
      <dsp:nvSpPr>
        <dsp:cNvPr id="0" name=""/>
        <dsp:cNvSpPr/>
      </dsp:nvSpPr>
      <dsp:spPr>
        <a:xfrm>
          <a:off x="3616" y="1660757"/>
          <a:ext cx="1581224" cy="120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200" kern="1200" dirty="0">
              <a:solidFill>
                <a:schemeClr val="tx1"/>
              </a:solidFill>
            </a:rPr>
            <a:t>Groet</a:t>
          </a:r>
          <a:endParaRPr lang="nl-BE" sz="1800" kern="1200" dirty="0">
            <a:solidFill>
              <a:schemeClr val="tx1"/>
            </a:solidFill>
          </a:endParaRPr>
        </a:p>
      </dsp:txBody>
      <dsp:txXfrm>
        <a:off x="38893" y="1696034"/>
        <a:ext cx="1510670" cy="1133894"/>
      </dsp:txXfrm>
    </dsp:sp>
    <dsp:sp modelId="{489930BA-59C7-4762-B775-EE3770885D7A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700" kern="1200"/>
        </a:p>
      </dsp:txBody>
      <dsp:txXfrm>
        <a:off x="1742963" y="2145338"/>
        <a:ext cx="234653" cy="235285"/>
      </dsp:txXfrm>
    </dsp:sp>
    <dsp:sp modelId="{BCB12F61-49C4-49DE-9BC2-46AF783D8B6E}">
      <dsp:nvSpPr>
        <dsp:cNvPr id="0" name=""/>
        <dsp:cNvSpPr/>
      </dsp:nvSpPr>
      <dsp:spPr>
        <a:xfrm>
          <a:off x="2217330" y="1660757"/>
          <a:ext cx="1581224" cy="120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>
              <a:solidFill>
                <a:schemeClr val="tx1"/>
              </a:solidFill>
            </a:rPr>
            <a:t>Naam</a:t>
          </a:r>
          <a:r>
            <a:rPr lang="nl-BE" sz="2800" kern="1200" dirty="0"/>
            <a:t> </a:t>
          </a:r>
          <a:r>
            <a:rPr lang="nl-BE" sz="2800" kern="1200" dirty="0">
              <a:solidFill>
                <a:schemeClr val="tx1"/>
              </a:solidFill>
            </a:rPr>
            <a:t>bedrijf</a:t>
          </a:r>
        </a:p>
      </dsp:txBody>
      <dsp:txXfrm>
        <a:off x="2252607" y="1696034"/>
        <a:ext cx="1510670" cy="1133894"/>
      </dsp:txXfrm>
    </dsp:sp>
    <dsp:sp modelId="{71D4AEAD-E0FB-4451-A8AB-F0E16A1A8091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700" kern="1200"/>
        </a:p>
      </dsp:txBody>
      <dsp:txXfrm>
        <a:off x="3956677" y="2145338"/>
        <a:ext cx="234653" cy="235285"/>
      </dsp:txXfrm>
    </dsp:sp>
    <dsp:sp modelId="{0272EE73-C4A9-4C22-A763-74AC4303AE9B}">
      <dsp:nvSpPr>
        <dsp:cNvPr id="0" name=""/>
        <dsp:cNvSpPr/>
      </dsp:nvSpPr>
      <dsp:spPr>
        <a:xfrm>
          <a:off x="4431044" y="1660757"/>
          <a:ext cx="1581224" cy="120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>
              <a:solidFill>
                <a:schemeClr val="tx1"/>
              </a:solidFill>
            </a:rPr>
            <a:t>Eigen</a:t>
          </a:r>
          <a:r>
            <a:rPr lang="nl-BE" sz="2800" kern="1200" dirty="0"/>
            <a:t> </a:t>
          </a:r>
          <a:r>
            <a:rPr lang="nl-BE" sz="2800" kern="1200" dirty="0">
              <a:solidFill>
                <a:schemeClr val="tx1"/>
              </a:solidFill>
            </a:rPr>
            <a:t>naam</a:t>
          </a:r>
        </a:p>
      </dsp:txBody>
      <dsp:txXfrm>
        <a:off x="4466321" y="1696034"/>
        <a:ext cx="1510670" cy="1133894"/>
      </dsp:txXfrm>
    </dsp:sp>
    <dsp:sp modelId="{23129693-445E-474A-85E7-439CA46F459E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700" kern="1200"/>
        </a:p>
      </dsp:txBody>
      <dsp:txXfrm>
        <a:off x="6170391" y="2145338"/>
        <a:ext cx="234653" cy="235285"/>
      </dsp:txXfrm>
    </dsp:sp>
    <dsp:sp modelId="{E632280D-6928-4496-BB21-5939F09A0CEC}">
      <dsp:nvSpPr>
        <dsp:cNvPr id="0" name=""/>
        <dsp:cNvSpPr/>
      </dsp:nvSpPr>
      <dsp:spPr>
        <a:xfrm>
          <a:off x="6644759" y="1660757"/>
          <a:ext cx="1581224" cy="120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 dirty="0">
              <a:solidFill>
                <a:schemeClr val="tx1"/>
              </a:solidFill>
            </a:rPr>
            <a:t>Wat kan ik voor u doen?</a:t>
          </a:r>
        </a:p>
      </dsp:txBody>
      <dsp:txXfrm>
        <a:off x="6680036" y="1696034"/>
        <a:ext cx="1510670" cy="1133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923C6-DBC6-43A7-9987-632424F07F86}">
      <dsp:nvSpPr>
        <dsp:cNvPr id="0" name=""/>
        <dsp:cNvSpPr/>
      </dsp:nvSpPr>
      <dsp:spPr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>
              <a:solidFill>
                <a:schemeClr val="tx1"/>
              </a:solidFill>
            </a:rPr>
            <a:t>Groet </a:t>
          </a:r>
        </a:p>
      </dsp:txBody>
      <dsp:txXfrm>
        <a:off x="45225" y="1652410"/>
        <a:ext cx="2085893" cy="1221142"/>
      </dsp:txXfrm>
    </dsp:sp>
    <dsp:sp modelId="{075431DC-D479-4582-876B-75406013FC0A}">
      <dsp:nvSpPr>
        <dsp:cNvPr id="0" name=""/>
        <dsp:cNvSpPr/>
      </dsp:nvSpPr>
      <dsp:spPr>
        <a:xfrm rot="21598129">
          <a:off x="2385503" y="1994077"/>
          <a:ext cx="458753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2400" kern="1200"/>
        </a:p>
      </dsp:txBody>
      <dsp:txXfrm>
        <a:off x="2385503" y="2101343"/>
        <a:ext cx="321127" cy="321687"/>
      </dsp:txXfrm>
    </dsp:sp>
    <dsp:sp modelId="{3898DD1A-223B-441D-8255-94DFC38D612B}">
      <dsp:nvSpPr>
        <dsp:cNvPr id="0" name=""/>
        <dsp:cNvSpPr/>
      </dsp:nvSpPr>
      <dsp:spPr>
        <a:xfrm>
          <a:off x="3034682" y="1612770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>
              <a:solidFill>
                <a:schemeClr val="tx1"/>
              </a:solidFill>
            </a:rPr>
            <a:t>Eigen naam</a:t>
          </a:r>
        </a:p>
      </dsp:txBody>
      <dsp:txXfrm>
        <a:off x="3072674" y="1650762"/>
        <a:ext cx="2085893" cy="1221142"/>
      </dsp:txXfrm>
    </dsp:sp>
    <dsp:sp modelId="{21030A14-6582-4440-B1B1-5C0471F09BC8}">
      <dsp:nvSpPr>
        <dsp:cNvPr id="0" name=""/>
        <dsp:cNvSpPr/>
      </dsp:nvSpPr>
      <dsp:spPr>
        <a:xfrm rot="1872">
          <a:off x="5412542" y="1994092"/>
          <a:ext cx="457882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2400" kern="1200"/>
        </a:p>
      </dsp:txBody>
      <dsp:txXfrm>
        <a:off x="5412542" y="2101284"/>
        <a:ext cx="320517" cy="321687"/>
      </dsp:txXfrm>
    </dsp:sp>
    <dsp:sp modelId="{9A1F7F1E-6397-46AD-955D-64581F763BE0}">
      <dsp:nvSpPr>
        <dsp:cNvPr id="0" name=""/>
        <dsp:cNvSpPr/>
      </dsp:nvSpPr>
      <dsp:spPr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>
              <a:solidFill>
                <a:schemeClr val="tx1"/>
              </a:solidFill>
            </a:rPr>
            <a:t>Naam bedrijf</a:t>
          </a:r>
        </a:p>
      </dsp:txBody>
      <dsp:txXfrm>
        <a:off x="6098481" y="1652410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DCC2621-2AAD-4EFA-97BF-F16435F23B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93DB458-33FF-498B-ADA1-8E8B77E99D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B8E6A9-CE1E-4D4B-BD43-4C04874D7FE7}" type="datetimeFigureOut">
              <a:rPr lang="nl-BE"/>
              <a:pPr>
                <a:defRPr/>
              </a:pPr>
              <a:t>16/09/2018</a:t>
            </a:fld>
            <a:endParaRPr lang="nl-BE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4635BFED-0CC6-4737-BCFC-929CCF3C65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4AB4E474-DEE0-4893-A805-EEEB3797B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FA4EBE2-3AA3-48B2-85E6-AC5594EFF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B8EBE9-BAEA-4FD4-8660-E65A8A8D9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C41E0C2-EC94-4075-BCE8-868489213D2E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dia-afbeelding 1">
            <a:extLst>
              <a:ext uri="{FF2B5EF4-FFF2-40B4-BE49-F238E27FC236}">
                <a16:creationId xmlns:a16="http://schemas.microsoft.com/office/drawing/2014/main" id="{4BA51801-DA8D-46F6-8E31-378DC74E8B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Tijdelijke aanduiding voor notities 2">
            <a:extLst>
              <a:ext uri="{FF2B5EF4-FFF2-40B4-BE49-F238E27FC236}">
                <a16:creationId xmlns:a16="http://schemas.microsoft.com/office/drawing/2014/main" id="{FF5FB13D-813C-4CC1-B3AD-D7E980501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altLang="nl-BE"/>
              <a:t>Factuur schoonmoeder: Comfort Service loopt door, ook na stopzetting energiecontract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‘Dat moet aangetekend’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‘Is dat naar de Markiesstraat &lt;factuur?’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Nee, naar Luminus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Ja, maar, is dat Markiesstraat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Nee, dat is PB4000 in 1000 Brussel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Ok, dus ik stuur het aangetekend naar (zoekt een pen)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Dat adres heb ik toch juist gezegd?!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Ik zit hier op 2 schermen te kijken en ik kan niet zo snel noteren als u denkt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Ontevreden klant, slecht imago</a:t>
            </a:r>
          </a:p>
          <a:p>
            <a:pPr eaLnBrk="1" hangingPunct="1">
              <a:spcBef>
                <a:spcPct val="0"/>
              </a:spcBef>
            </a:pPr>
            <a:endParaRPr lang="nl-BE" altLang="nl-BE"/>
          </a:p>
        </p:txBody>
      </p:sp>
      <p:sp>
        <p:nvSpPr>
          <p:cNvPr id="20484" name="Tijdelijke aanduiding voor dianummer 3">
            <a:extLst>
              <a:ext uri="{FF2B5EF4-FFF2-40B4-BE49-F238E27FC236}">
                <a16:creationId xmlns:a16="http://schemas.microsoft.com/office/drawing/2014/main" id="{589E971F-DB81-41A3-BE6C-3425AFC3CA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F39290-CB41-4576-8BA2-643CBFA4BD33}" type="slidenum">
              <a:rPr lang="nl-BE" altLang="nl-BE" smtClean="0"/>
              <a:pPr/>
              <a:t>17</a:t>
            </a:fld>
            <a:endParaRPr lang="nl-BE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het opmaakprofiel van de modelondertitel te bewerken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1EA0D2-82B5-4696-BC2C-A71AFC1C7C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C1C409-030B-4A50-BD28-507CF54282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B27625-EE1C-43E1-8422-90C625407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DB323-2303-43B0-9089-BB456A11EB41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41282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E38390-53E2-4436-A092-BEC4F8B171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03017-4DC2-4459-AA17-4338900E3C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C2694E-E5B0-4E48-A11B-F6729F2A3F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5B073-2E95-4C67-8CD6-C918963449F6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406323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A90FC0-8CF0-4976-8393-DFF631304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BF5A94-10DC-4CEF-8E42-E5F5B2E037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5241A3-66C6-4C07-9E60-4C886ECDCD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407E6-2D00-492C-A4CF-CEF3BDBBE905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69192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E45CB3-E691-437F-9140-0E1E7C51A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9A640F-EBFE-4D8D-AF42-04B4E16FCB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AAFA4E-1663-4077-A1A2-B6047C3DE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8B4B5-B2CA-4144-B16F-6768159F6B77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3794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8DB1FC-6C70-4FD1-A90E-A56D9795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D86E38-FBCD-449F-9456-29169CC941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680380-83ED-4063-A0A9-EAD2054867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A2C65-2EFA-417A-A7D3-17EECC4A2476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67693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FF915-7588-4FF5-8F33-50E2E58156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997D9-75CD-44D8-B85E-6E2F06C14D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E157C-93B5-46E0-8466-56C28F4F8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1AF75-1F1C-4FAB-B6E0-6FED6A250B53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8226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2A1CD4-81D8-4218-9534-D76D624AFC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C9C6C4-E2A9-4CF8-A337-54244E065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1019F0-9CBF-44D5-B060-EF2DBA91CE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BA8DA-B742-4BB3-A6F0-0B1092573C6E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40937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E6FCB4-8E1B-4DD3-BE2C-2A7EC49388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42A69F-6B1D-4B27-8DB0-DD63DC08E2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B039EE-F92F-4C8A-B3E2-8D9297799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A8BA4-3C5F-4749-A79F-CBA44D78A5F3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93878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83CEDB3-AFC8-44F9-9F6A-6E81C1EEB0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D13EA5-34C5-4DE8-BB85-183E2A77B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3041A31-E8B4-40CA-8F60-8FC16EE7B5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643D9-12ED-4A25-8275-6885FCE7E4CF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1811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909F7-D952-48E0-8A75-B0FA2C105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F4344-6BD1-409F-B384-BD0BF009E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F8409D-B2EE-4F6D-9AE3-B1A327B22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693A4-BAFF-47E9-9DC6-48BA0DAAB6D8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32923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FA6E9-74A0-4D90-A547-0821C471DE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82F18-7299-4606-9C2D-B36BE432A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BA4FB-AF30-43C8-AE8D-E07D8CE17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95F5B-77E5-43CA-A915-28E27A582098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35908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4FB747-79E3-46FB-9A40-B28509511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het opmaakprofiel te bewerken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4705F8C-D29D-4881-8CDE-5F4EFD10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opmaakprofielen van de modeltekst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80006C5-BF26-4639-A51F-F8E90101A3F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E21F234-B2AC-4204-B94D-0A0B76618B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F747A93-B152-4800-B109-254F4ABE34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150282E-A315-4DA0-B65C-E8A99D9E586A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Hwue1q_bJg&amp;feature=related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20002671\Documents\19022017\PXL\HUIDIGE%20VAKKEN%20&amp;%20fotolijsten\DEPARTEMENT%20TOEGEPASTE%20INFORMATICA\2TIN\2%20NEDERLANDS\1%20telefoneren\The%20IT%20Crowd%20-%20Support%20Call%20E01.avi.mp4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>
            <a:extLst>
              <a:ext uri="{FF2B5EF4-FFF2-40B4-BE49-F238E27FC236}">
                <a16:creationId xmlns:a16="http://schemas.microsoft.com/office/drawing/2014/main" id="{CD8919BA-F8A9-4B0D-95D3-EA9A9978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375" y="-1325563"/>
            <a:ext cx="11453813" cy="900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1AC0CC39-B1B7-43F9-9977-6068CBE61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Tandartstechniek</a:t>
            </a:r>
          </a:p>
        </p:txBody>
      </p:sp>
      <p:sp>
        <p:nvSpPr>
          <p:cNvPr id="12291" name="Tijdelijke aanduiding voor inhoud 2">
            <a:extLst>
              <a:ext uri="{FF2B5EF4-FFF2-40B4-BE49-F238E27FC236}">
                <a16:creationId xmlns:a16="http://schemas.microsoft.com/office/drawing/2014/main" id="{E59B98C0-B89B-44D6-AABF-78D934438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nl-BE" altLang="nl-BE" dirty="0"/>
          </a:p>
          <a:p>
            <a:pPr>
              <a:defRPr/>
            </a:pPr>
            <a:r>
              <a:rPr lang="nl-BE" altLang="nl-BE" dirty="0"/>
              <a:t>Vervangt visuele feedback (</a:t>
            </a:r>
            <a:r>
              <a:rPr lang="nl-BE" altLang="nl-BE" dirty="0" err="1"/>
              <a:t>vbn</a:t>
            </a:r>
            <a:r>
              <a:rPr lang="nl-BE" altLang="nl-BE" dirty="0"/>
              <a:t> p5)</a:t>
            </a:r>
          </a:p>
          <a:p>
            <a:pPr>
              <a:defRPr/>
            </a:pPr>
            <a:endParaRPr lang="nl-BE" altLang="nl-BE" dirty="0"/>
          </a:p>
          <a:p>
            <a:pPr>
              <a:defRPr/>
            </a:pPr>
            <a:endParaRPr lang="nl-BE" altLang="nl-BE" dirty="0"/>
          </a:p>
          <a:p>
            <a:pPr marL="0" indent="0">
              <a:buFontTx/>
              <a:buNone/>
              <a:defRPr/>
            </a:pPr>
            <a:r>
              <a:rPr lang="nl-BE" dirty="0"/>
              <a:t>+ </a:t>
            </a:r>
            <a:r>
              <a:rPr lang="nl-BE" dirty="0" err="1"/>
              <a:t>minimal</a:t>
            </a:r>
            <a:r>
              <a:rPr lang="nl-BE" dirty="0"/>
              <a:t> response: </a:t>
            </a:r>
          </a:p>
          <a:p>
            <a:pPr marL="0" indent="0">
              <a:buFontTx/>
              <a:buNone/>
              <a:defRPr/>
            </a:pPr>
            <a:r>
              <a:rPr lang="nl-BE" dirty="0"/>
              <a:t>   “Ja, ik begrijp het … hm … ja …”</a:t>
            </a:r>
            <a:endParaRPr lang="nl-BE" altLang="nl-BE" dirty="0"/>
          </a:p>
          <a:p>
            <a:pPr>
              <a:defRPr/>
            </a:pPr>
            <a:endParaRPr lang="nl-BE" altLang="nl-BE" dirty="0"/>
          </a:p>
        </p:txBody>
      </p:sp>
      <p:pic>
        <p:nvPicPr>
          <p:cNvPr id="12292" name="Afbeelding 1">
            <a:extLst>
              <a:ext uri="{FF2B5EF4-FFF2-40B4-BE49-F238E27FC236}">
                <a16:creationId xmlns:a16="http://schemas.microsoft.com/office/drawing/2014/main" id="{43D9AD31-AC96-4DB1-B4F0-448EE1FEF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989192F-EB59-4CAA-88A1-0CEC83E3E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       Feedback    </a:t>
            </a:r>
            <a:endParaRPr lang="nl-NL" altLang="nl-BE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E00EBC6-16C4-4951-B59E-AC6475818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BE" altLang="nl-BE"/>
          </a:p>
          <a:p>
            <a:pPr eaLnBrk="1" hangingPunct="1"/>
            <a:endParaRPr lang="nl-BE" altLang="nl-BE"/>
          </a:p>
          <a:p>
            <a:pPr eaLnBrk="1" hangingPunct="1"/>
            <a:endParaRPr lang="nl-BE" altLang="nl-BE"/>
          </a:p>
          <a:p>
            <a:pPr eaLnBrk="1" hangingPunct="1"/>
            <a:r>
              <a:rPr lang="nl-BE" altLang="nl-BE"/>
              <a:t>Alternatief voor non-verbale communicatie</a:t>
            </a:r>
            <a:endParaRPr lang="nl-NL" altLang="nl-BE"/>
          </a:p>
        </p:txBody>
      </p:sp>
      <p:pic>
        <p:nvPicPr>
          <p:cNvPr id="13316" name="Afbeelding 1">
            <a:extLst>
              <a:ext uri="{FF2B5EF4-FFF2-40B4-BE49-F238E27FC236}">
                <a16:creationId xmlns:a16="http://schemas.microsoft.com/office/drawing/2014/main" id="{F9FDB148-8F18-4767-9C3C-50A5656B8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C5AFB9A-D6CC-43DC-8E5B-D35C5FFFF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AFSLUITEN</a:t>
            </a:r>
            <a:endParaRPr lang="nl-NL" altLang="nl-BE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0078920-365E-46DB-8D01-F5D80B7C2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29600" cy="4525962"/>
          </a:xfrm>
        </p:spPr>
        <p:txBody>
          <a:bodyPr/>
          <a:lstStyle/>
          <a:p>
            <a:pPr eaLnBrk="1" hangingPunct="1"/>
            <a:endParaRPr lang="nl-BE" altLang="nl-BE"/>
          </a:p>
          <a:p>
            <a:pPr eaLnBrk="1" hangingPunct="1"/>
            <a:endParaRPr lang="nl-BE" altLang="nl-BE"/>
          </a:p>
          <a:p>
            <a:pPr eaLnBrk="1" hangingPunct="1"/>
            <a:endParaRPr lang="nl-BE" altLang="nl-BE"/>
          </a:p>
          <a:p>
            <a:pPr eaLnBrk="1" hangingPunct="1"/>
            <a:r>
              <a:rPr lang="nl-NL" altLang="nl-BE"/>
              <a:t>Gepast / herhalend </a:t>
            </a:r>
          </a:p>
          <a:p>
            <a:pPr eaLnBrk="1" hangingPunct="1"/>
            <a:r>
              <a:rPr lang="nl-NL" altLang="nl-BE"/>
              <a:t>(‘geen slap handje’)</a:t>
            </a:r>
          </a:p>
          <a:p>
            <a:pPr eaLnBrk="1" hangingPunct="1"/>
            <a:r>
              <a:rPr lang="nl-NL" altLang="nl-BE"/>
              <a:t>(</a:t>
            </a:r>
            <a:r>
              <a:rPr lang="nl-NL" altLang="nl-BE" u="sng"/>
              <a:t>Beller</a:t>
            </a:r>
            <a:r>
              <a:rPr lang="nl-NL" altLang="nl-BE"/>
              <a:t> neemt initiatief)</a:t>
            </a:r>
          </a:p>
        </p:txBody>
      </p:sp>
      <p:pic>
        <p:nvPicPr>
          <p:cNvPr id="14340" name="Afbeelding 1">
            <a:extLst>
              <a:ext uri="{FF2B5EF4-FFF2-40B4-BE49-F238E27FC236}">
                <a16:creationId xmlns:a16="http://schemas.microsoft.com/office/drawing/2014/main" id="{3AB6799F-E7D2-49E3-9E25-019777663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381A2AF-0709-4155-9DCB-48030428E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       Boodschap aannemen</a:t>
            </a:r>
            <a:endParaRPr lang="nl-NL" altLang="nl-BE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A29E764-D15D-4DC4-A09F-75F7B592A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nl-BE" altLang="nl-BE" dirty="0"/>
          </a:p>
          <a:p>
            <a:pPr eaLnBrk="1" hangingPunct="1">
              <a:defRPr/>
            </a:pPr>
            <a:endParaRPr lang="nl-BE" altLang="nl-BE" dirty="0"/>
          </a:p>
          <a:p>
            <a:pPr eaLnBrk="1" hangingPunct="1">
              <a:defRPr/>
            </a:pPr>
            <a:r>
              <a:rPr lang="nl-BE" altLang="nl-BE" dirty="0"/>
              <a:t>Identiteit van de beller vragen (=noteren!)</a:t>
            </a:r>
          </a:p>
          <a:p>
            <a:pPr marL="0" indent="0" eaLnBrk="1" hangingPunct="1">
              <a:buFontTx/>
              <a:buNone/>
              <a:defRPr/>
            </a:pPr>
            <a:r>
              <a:rPr lang="nl-BE" altLang="nl-BE" dirty="0"/>
              <a:t>	+ (correct) gebruiken!!!</a:t>
            </a:r>
          </a:p>
        </p:txBody>
      </p:sp>
      <p:pic>
        <p:nvPicPr>
          <p:cNvPr id="15364" name="Afbeelding 1">
            <a:extLst>
              <a:ext uri="{FF2B5EF4-FFF2-40B4-BE49-F238E27FC236}">
                <a16:creationId xmlns:a16="http://schemas.microsoft.com/office/drawing/2014/main" id="{CAE70B18-A976-402E-B200-63923CFC3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27F72385-3507-42EB-9E39-A4E048CA6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Imago</a:t>
            </a:r>
          </a:p>
        </p:txBody>
      </p:sp>
      <p:sp>
        <p:nvSpPr>
          <p:cNvPr id="16387" name="Tijdelijke aanduiding voor inhoud 2">
            <a:extLst>
              <a:ext uri="{FF2B5EF4-FFF2-40B4-BE49-F238E27FC236}">
                <a16:creationId xmlns:a16="http://schemas.microsoft.com/office/drawing/2014/main" id="{06B1C322-0608-406E-97CC-B7F1CC4D7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z="2800"/>
              <a:t>Met Het Elektrahuis, goedemorgen.</a:t>
            </a:r>
          </a:p>
          <a:p>
            <a:r>
              <a:rPr lang="nl-BE" altLang="nl-BE" sz="2800" i="1"/>
              <a:t>Strijckenbos, hier. Kunt u mij informatie opsturen over droogkasten?</a:t>
            </a:r>
          </a:p>
          <a:p>
            <a:r>
              <a:rPr lang="nl-BE" altLang="nl-BE" sz="2800"/>
              <a:t>Mijnheer, wij versturen geen informatie. Kom gewoon naar onze winkel.</a:t>
            </a:r>
          </a:p>
          <a:p>
            <a:r>
              <a:rPr lang="nl-BE" altLang="nl-BE" sz="2800" i="1"/>
              <a:t>Maar mevrouw, ik zit vast met een gebroken been en ik wil de info doornemen zodat mijn vrouw kan komen bestellen.</a:t>
            </a:r>
          </a:p>
          <a:p>
            <a:r>
              <a:rPr lang="nl-BE" altLang="nl-BE" sz="2800"/>
              <a:t>Dan kan u uw vrouw eigenlijk ook sturen om de info op te halen, hè, meneer.</a:t>
            </a:r>
          </a:p>
        </p:txBody>
      </p:sp>
      <p:pic>
        <p:nvPicPr>
          <p:cNvPr id="16388" name="Afbeelding 1">
            <a:extLst>
              <a:ext uri="{FF2B5EF4-FFF2-40B4-BE49-F238E27FC236}">
                <a16:creationId xmlns:a16="http://schemas.microsoft.com/office/drawing/2014/main" id="{20B7EEDB-1194-4812-A2BD-B1CCE580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D7AB775A-CABD-4F6D-B823-6996BF5ED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Imago</a:t>
            </a:r>
          </a:p>
        </p:txBody>
      </p:sp>
      <p:sp>
        <p:nvSpPr>
          <p:cNvPr id="17411" name="Tijdelijke aanduiding voor inhoud 2">
            <a:extLst>
              <a:ext uri="{FF2B5EF4-FFF2-40B4-BE49-F238E27FC236}">
                <a16:creationId xmlns:a16="http://schemas.microsoft.com/office/drawing/2014/main" id="{69CB1678-6164-4D1D-A0C8-88059B248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BE" altLang="nl-BE"/>
          </a:p>
          <a:p>
            <a:r>
              <a:rPr lang="nl-BE" altLang="nl-BE"/>
              <a:t>Met Het Elektrahuis.</a:t>
            </a:r>
          </a:p>
          <a:p>
            <a:r>
              <a:rPr lang="nl-BE" altLang="nl-BE" i="1"/>
              <a:t>Kan ik Jan Segers spreken?</a:t>
            </a:r>
          </a:p>
          <a:p>
            <a:r>
              <a:rPr lang="nl-BE" altLang="nl-BE"/>
              <a:t>Och, die is weer eens in vergadering. Belt u morgen eens terug.</a:t>
            </a:r>
          </a:p>
          <a:p>
            <a:r>
              <a:rPr lang="nl-BE" altLang="nl-BE" i="1"/>
              <a:t>Maar ik moet hem dringend spreken!</a:t>
            </a:r>
          </a:p>
          <a:p>
            <a:r>
              <a:rPr lang="nl-BE" altLang="nl-BE"/>
              <a:t>U zal toch tot morgen moeten wachten…</a:t>
            </a:r>
          </a:p>
        </p:txBody>
      </p:sp>
      <p:pic>
        <p:nvPicPr>
          <p:cNvPr id="17412" name="Afbeelding 1">
            <a:extLst>
              <a:ext uri="{FF2B5EF4-FFF2-40B4-BE49-F238E27FC236}">
                <a16:creationId xmlns:a16="http://schemas.microsoft.com/office/drawing/2014/main" id="{AFA9AD8C-A2B6-43AD-92FD-11B5A005E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FEF4C662-7E30-405F-8FB3-005AA3E51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Imago</a:t>
            </a:r>
          </a:p>
        </p:txBody>
      </p:sp>
      <p:sp>
        <p:nvSpPr>
          <p:cNvPr id="18435" name="Tijdelijke aanduiding voor inhoud 2">
            <a:extLst>
              <a:ext uri="{FF2B5EF4-FFF2-40B4-BE49-F238E27FC236}">
                <a16:creationId xmlns:a16="http://schemas.microsoft.com/office/drawing/2014/main" id="{763A3B4A-5467-44CB-B29E-A4589A293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r>
              <a:rPr lang="nl-BE" altLang="nl-BE" i="1"/>
              <a:t>Ze is er niet en ik weet niet wanneer ze terugkomt.</a:t>
            </a:r>
          </a:p>
          <a:p>
            <a:endParaRPr lang="nl-BE" altLang="nl-BE" i="1"/>
          </a:p>
          <a:p>
            <a:r>
              <a:rPr lang="nl-BE" altLang="nl-BE" i="1"/>
              <a:t>Hij is naar de rechtbank.</a:t>
            </a:r>
          </a:p>
          <a:p>
            <a:endParaRPr lang="nl-BE" altLang="nl-BE" i="1"/>
          </a:p>
          <a:p>
            <a:r>
              <a:rPr lang="nl-BE" altLang="nl-BE" i="1"/>
              <a:t>U heeft mij niet begrepen.</a:t>
            </a:r>
          </a:p>
          <a:p>
            <a:endParaRPr lang="nl-BE" altLang="nl-BE" i="1"/>
          </a:p>
          <a:p>
            <a:r>
              <a:rPr lang="nl-BE" altLang="nl-BE" i="1"/>
              <a:t>Daar weet ik niets van.</a:t>
            </a:r>
          </a:p>
        </p:txBody>
      </p:sp>
      <p:pic>
        <p:nvPicPr>
          <p:cNvPr id="18436" name="Afbeelding 1">
            <a:extLst>
              <a:ext uri="{FF2B5EF4-FFF2-40B4-BE49-F238E27FC236}">
                <a16:creationId xmlns:a16="http://schemas.microsoft.com/office/drawing/2014/main" id="{0A0B3ABE-9E34-48AE-8DDA-4B8328ABE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9CECCE44-07C9-4662-86AE-4F5650EDA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Recent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3D8DCA-CDF9-4F8C-937E-D7AFB179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865313"/>
            <a:ext cx="8229600" cy="2571750"/>
          </a:xfrm>
        </p:spPr>
        <p:txBody>
          <a:bodyPr/>
          <a:lstStyle/>
          <a:p>
            <a:pPr>
              <a:defRPr/>
            </a:pPr>
            <a:r>
              <a:rPr lang="nl-BE" dirty="0" err="1"/>
              <a:t>Luminus</a:t>
            </a:r>
            <a:r>
              <a:rPr lang="nl-BE" dirty="0"/>
              <a:t> klantendienst:</a:t>
            </a:r>
          </a:p>
          <a:p>
            <a:pPr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r>
              <a:rPr lang="nl-BE" dirty="0"/>
              <a:t>	</a:t>
            </a:r>
          </a:p>
          <a:p>
            <a:pPr marL="0" indent="0">
              <a:buFontTx/>
              <a:buNone/>
              <a:defRPr/>
            </a:pPr>
            <a:r>
              <a:rPr lang="nl-BE" dirty="0"/>
              <a:t>	‘Dat adres heb ik toch juist gezegd?!’</a:t>
            </a:r>
          </a:p>
          <a:p>
            <a:pPr marL="0" indent="0">
              <a:buFontTx/>
              <a:buNone/>
              <a:defRPr/>
            </a:pPr>
            <a:endParaRPr lang="nl-BE" dirty="0"/>
          </a:p>
          <a:p>
            <a:pPr marL="0" indent="0">
              <a:buFontTx/>
              <a:buNone/>
              <a:defRPr/>
            </a:pPr>
            <a:endParaRPr lang="nl-BE" dirty="0"/>
          </a:p>
        </p:txBody>
      </p:sp>
      <p:pic>
        <p:nvPicPr>
          <p:cNvPr id="19460" name="Picture 8" descr="Afbeeldingsresultaat voor luminus">
            <a:extLst>
              <a:ext uri="{FF2B5EF4-FFF2-40B4-BE49-F238E27FC236}">
                <a16:creationId xmlns:a16="http://schemas.microsoft.com/office/drawing/2014/main" id="{E87FBD5A-336D-4AEC-992D-3D2BC7A1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437063"/>
            <a:ext cx="33909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45D22631-5DB3-4E55-9CEB-196D17066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Attitudes</a:t>
            </a:r>
          </a:p>
        </p:txBody>
      </p:sp>
      <p:sp>
        <p:nvSpPr>
          <p:cNvPr id="21507" name="Tijdelijke aanduiding voor inhoud 2">
            <a:extLst>
              <a:ext uri="{FF2B5EF4-FFF2-40B4-BE49-F238E27FC236}">
                <a16:creationId xmlns:a16="http://schemas.microsoft.com/office/drawing/2014/main" id="{193C29E5-4DB7-467A-8676-365CFBFD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98588"/>
            <a:ext cx="8229600" cy="4525962"/>
          </a:xfrm>
        </p:spPr>
        <p:txBody>
          <a:bodyPr/>
          <a:lstStyle/>
          <a:p>
            <a:endParaRPr lang="nl-BE" altLang="nl-BE"/>
          </a:p>
          <a:p>
            <a:r>
              <a:rPr lang="nl-BE" altLang="nl-BE"/>
              <a:t>Beleefdheid</a:t>
            </a:r>
          </a:p>
          <a:p>
            <a:r>
              <a:rPr lang="nl-BE" altLang="nl-BE"/>
              <a:t>Vriendelijkheid (glimlach!)</a:t>
            </a:r>
          </a:p>
          <a:p>
            <a:r>
              <a:rPr lang="nl-BE" altLang="nl-BE"/>
              <a:t>Eerbied</a:t>
            </a:r>
          </a:p>
          <a:p>
            <a:r>
              <a:rPr lang="nl-BE" altLang="nl-BE"/>
              <a:t>Empathie</a:t>
            </a:r>
          </a:p>
          <a:p>
            <a:r>
              <a:rPr lang="nl-BE" altLang="nl-BE"/>
              <a:t>Flexibiliteit</a:t>
            </a:r>
          </a:p>
          <a:p>
            <a:r>
              <a:rPr lang="nl-BE" altLang="nl-BE"/>
              <a:t>Discretie</a:t>
            </a:r>
          </a:p>
          <a:p>
            <a:r>
              <a:rPr lang="nl-BE" altLang="nl-BE"/>
              <a:t>Kalmte </a:t>
            </a:r>
          </a:p>
          <a:p>
            <a:r>
              <a:rPr lang="nl-BE" altLang="nl-BE"/>
              <a:t>Assertiviteit</a:t>
            </a:r>
          </a:p>
        </p:txBody>
      </p:sp>
      <p:pic>
        <p:nvPicPr>
          <p:cNvPr id="21508" name="Afbeelding 1">
            <a:extLst>
              <a:ext uri="{FF2B5EF4-FFF2-40B4-BE49-F238E27FC236}">
                <a16:creationId xmlns:a16="http://schemas.microsoft.com/office/drawing/2014/main" id="{549A8E73-948B-49D6-A551-75C05E7CA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FA7C3DBD-0088-4CDA-89D2-E174B0BD4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‘Met Vermeylen Karel’</a:t>
            </a:r>
          </a:p>
        </p:txBody>
      </p:sp>
      <p:pic>
        <p:nvPicPr>
          <p:cNvPr id="22531" name="Tijdelijke aanduiding voor inhoud 3">
            <a:extLst>
              <a:ext uri="{FF2B5EF4-FFF2-40B4-BE49-F238E27FC236}">
                <a16:creationId xmlns:a16="http://schemas.microsoft.com/office/drawing/2014/main" id="{B7BD1E47-22E7-4C2D-A01C-075E5CF9C1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238" y="1916113"/>
            <a:ext cx="7121525" cy="369411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FBA53CC-D12F-4869-AD64-A865D7233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205038"/>
            <a:ext cx="8229600" cy="1862137"/>
          </a:xfrm>
        </p:spPr>
        <p:txBody>
          <a:bodyPr/>
          <a:lstStyle/>
          <a:p>
            <a:pPr eaLnBrk="1" hangingPunct="1"/>
            <a:r>
              <a:rPr lang="nl-NL" altLang="nl-BE"/>
              <a:t>SKILL</a:t>
            </a:r>
            <a:br>
              <a:rPr lang="nl-NL" altLang="nl-BE"/>
            </a:br>
            <a:br>
              <a:rPr lang="nl-NL" altLang="nl-BE"/>
            </a:br>
            <a:r>
              <a:rPr lang="nl-NL" altLang="nl-BE" sz="8000"/>
              <a:t>TELEFONEREN</a:t>
            </a:r>
            <a:endParaRPr lang="nl-NL" altLang="nl-BE"/>
          </a:p>
        </p:txBody>
      </p:sp>
      <p:pic>
        <p:nvPicPr>
          <p:cNvPr id="4099" name="Afbeelding 1">
            <a:extLst>
              <a:ext uri="{FF2B5EF4-FFF2-40B4-BE49-F238E27FC236}">
                <a16:creationId xmlns:a16="http://schemas.microsoft.com/office/drawing/2014/main" id="{DC61BD08-135C-417F-B171-D7A7E7CAB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A661376B-931C-4BF2-BF4D-BA4107EAC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Zeg  niet / zeg wel</a:t>
            </a:r>
          </a:p>
        </p:txBody>
      </p:sp>
      <p:sp>
        <p:nvSpPr>
          <p:cNvPr id="23555" name="Tijdelijke aanduiding voor inhoud 2">
            <a:extLst>
              <a:ext uri="{FF2B5EF4-FFF2-40B4-BE49-F238E27FC236}">
                <a16:creationId xmlns:a16="http://schemas.microsoft.com/office/drawing/2014/main" id="{2225B946-902C-481C-AF57-0AED2A670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nl-BE" altLang="nl-BE"/>
              <a:t>Hallo!</a:t>
            </a:r>
          </a:p>
          <a:p>
            <a:endParaRPr lang="nl-BE" altLang="nl-BE"/>
          </a:p>
          <a:p>
            <a:r>
              <a:rPr lang="nl-BE" altLang="nl-BE"/>
              <a:t>Ik bel om te zeggen dat…</a:t>
            </a:r>
          </a:p>
          <a:p>
            <a:endParaRPr lang="nl-BE" altLang="nl-BE"/>
          </a:p>
          <a:p>
            <a:r>
              <a:rPr lang="nl-BE" altLang="nl-BE"/>
              <a:t>Wie is het?</a:t>
            </a:r>
          </a:p>
          <a:p>
            <a:r>
              <a:rPr lang="nl-BE" altLang="nl-BE"/>
              <a:t>Hoe was de naam (ook weer)?</a:t>
            </a:r>
          </a:p>
          <a:p>
            <a:endParaRPr lang="nl-BE" altLang="nl-BE"/>
          </a:p>
        </p:txBody>
      </p:sp>
      <p:pic>
        <p:nvPicPr>
          <p:cNvPr id="23556" name="Afbeelding 1">
            <a:extLst>
              <a:ext uri="{FF2B5EF4-FFF2-40B4-BE49-F238E27FC236}">
                <a16:creationId xmlns:a16="http://schemas.microsoft.com/office/drawing/2014/main" id="{9EB44AAC-EDD0-4F98-8171-6E6CB1EF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30593F8A-EA34-4F7F-898C-A6169E147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Inspiratie</a:t>
            </a:r>
          </a:p>
        </p:txBody>
      </p:sp>
      <p:sp>
        <p:nvSpPr>
          <p:cNvPr id="24579" name="Tijdelijke aanduiding voor inhoud 2">
            <a:extLst>
              <a:ext uri="{FF2B5EF4-FFF2-40B4-BE49-F238E27FC236}">
                <a16:creationId xmlns:a16="http://schemas.microsoft.com/office/drawing/2014/main" id="{DA3EF61C-0F56-4371-8971-AF6965818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BE" altLang="nl-BE"/>
          </a:p>
          <a:p>
            <a:r>
              <a:rPr lang="nl-BE" altLang="nl-BE"/>
              <a:t>Ik breng dat graag voor u in orde.</a:t>
            </a:r>
          </a:p>
          <a:p>
            <a:r>
              <a:rPr lang="nl-BE" altLang="nl-BE"/>
              <a:t>Ik zorg ervoor/ er persoonlijk voor, meneer X.</a:t>
            </a:r>
          </a:p>
          <a:p>
            <a:r>
              <a:rPr lang="nl-BE" altLang="nl-BE"/>
              <a:t>Ik doe het vandaag nog.</a:t>
            </a:r>
          </a:p>
          <a:p>
            <a:r>
              <a:rPr lang="nl-BE" altLang="nl-BE"/>
              <a:t>Daar kan u op rekenen, mevrouw Y.</a:t>
            </a:r>
          </a:p>
          <a:p>
            <a:r>
              <a:rPr lang="nl-BE" altLang="nl-BE"/>
              <a:t>Ik hoop dat ik u daarmee heb kunnen helpen, meneer Z.</a:t>
            </a:r>
          </a:p>
          <a:p>
            <a:r>
              <a:rPr lang="nl-BE" altLang="nl-BE"/>
              <a:t>Bedankt voor uw interesse!</a:t>
            </a:r>
          </a:p>
          <a:p>
            <a:endParaRPr lang="nl-BE" altLang="nl-BE"/>
          </a:p>
        </p:txBody>
      </p:sp>
      <p:pic>
        <p:nvPicPr>
          <p:cNvPr id="24580" name="Afbeelding 1">
            <a:extLst>
              <a:ext uri="{FF2B5EF4-FFF2-40B4-BE49-F238E27FC236}">
                <a16:creationId xmlns:a16="http://schemas.microsoft.com/office/drawing/2014/main" id="{F9F81172-ED7A-4084-B457-2F05CB40F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882935B8-6008-49E5-B1CA-C13D9CEF2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	Verloop van het gesprek</a:t>
            </a:r>
          </a:p>
        </p:txBody>
      </p:sp>
      <p:grpSp>
        <p:nvGrpSpPr>
          <p:cNvPr id="25603" name="Groep 5">
            <a:extLst>
              <a:ext uri="{FF2B5EF4-FFF2-40B4-BE49-F238E27FC236}">
                <a16:creationId xmlns:a16="http://schemas.microsoft.com/office/drawing/2014/main" id="{E87002ED-7F3E-4F47-BC04-F6F43D35FCC0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806575" y="379413"/>
            <a:ext cx="3552825" cy="7216775"/>
            <a:chOff x="3676209" y="1469957"/>
            <a:chExt cx="1499592" cy="3749138"/>
          </a:xfrm>
        </p:grpSpPr>
        <p:sp>
          <p:nvSpPr>
            <p:cNvPr id="7" name="Vorm 6">
              <a:extLst>
                <a:ext uri="{FF2B5EF4-FFF2-40B4-BE49-F238E27FC236}">
                  <a16:creationId xmlns:a16="http://schemas.microsoft.com/office/drawing/2014/main" id="{584F4C5C-EF52-4FC8-BB2F-B8D151C237F6}"/>
                </a:ext>
              </a:extLst>
            </p:cNvPr>
            <p:cNvSpPr/>
            <p:nvPr/>
          </p:nvSpPr>
          <p:spPr>
            <a:xfrm>
              <a:off x="3676209" y="1600261"/>
              <a:ext cx="1401763" cy="1402009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6031966"/>
                <a:gd name="adj5" fmla="val 125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Vrije vorm 7">
              <a:extLst>
                <a:ext uri="{FF2B5EF4-FFF2-40B4-BE49-F238E27FC236}">
                  <a16:creationId xmlns:a16="http://schemas.microsoft.com/office/drawing/2014/main" id="{572B6B31-AD58-446E-9E21-B42532E60783}"/>
                </a:ext>
              </a:extLst>
            </p:cNvPr>
            <p:cNvSpPr/>
            <p:nvPr/>
          </p:nvSpPr>
          <p:spPr>
            <a:xfrm rot="5400000">
              <a:off x="4004421" y="1792372"/>
              <a:ext cx="962438" cy="317608"/>
            </a:xfrm>
            <a:custGeom>
              <a:avLst/>
              <a:gdLst>
                <a:gd name="connsiteX0" fmla="*/ 0 w 782436"/>
                <a:gd name="connsiteY0" fmla="*/ 0 h 391043"/>
                <a:gd name="connsiteX1" fmla="*/ 782436 w 782436"/>
                <a:gd name="connsiteY1" fmla="*/ 0 h 391043"/>
                <a:gd name="connsiteX2" fmla="*/ 782436 w 782436"/>
                <a:gd name="connsiteY2" fmla="*/ 391043 h 391043"/>
                <a:gd name="connsiteX3" fmla="*/ 0 w 782436"/>
                <a:gd name="connsiteY3" fmla="*/ 391043 h 391043"/>
                <a:gd name="connsiteX4" fmla="*/ 0 w 782436"/>
                <a:gd name="connsiteY4" fmla="*/ 0 h 39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436" h="391043">
                  <a:moveTo>
                    <a:pt x="0" y="0"/>
                  </a:moveTo>
                  <a:lnTo>
                    <a:pt x="782436" y="0"/>
                  </a:lnTo>
                  <a:lnTo>
                    <a:pt x="782436" y="391043"/>
                  </a:lnTo>
                  <a:lnTo>
                    <a:pt x="0" y="3910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6985" tIns="6985" rIns="6985" bIns="6985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nl-BE" sz="2800" dirty="0"/>
                <a:t>begroeting</a:t>
              </a:r>
              <a:endParaRPr lang="nl-BE" sz="1100" dirty="0"/>
            </a:p>
          </p:txBody>
        </p:sp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B9684233-5BAE-4FCF-9E2E-48A6C3896B02}"/>
                </a:ext>
              </a:extLst>
            </p:cNvPr>
            <p:cNvSpPr/>
            <p:nvPr/>
          </p:nvSpPr>
          <p:spPr>
            <a:xfrm rot="5400000">
              <a:off x="3964268" y="2999338"/>
              <a:ext cx="1022642" cy="317608"/>
            </a:xfrm>
            <a:custGeom>
              <a:avLst/>
              <a:gdLst>
                <a:gd name="connsiteX0" fmla="*/ 0 w 782436"/>
                <a:gd name="connsiteY0" fmla="*/ 0 h 391043"/>
                <a:gd name="connsiteX1" fmla="*/ 782436 w 782436"/>
                <a:gd name="connsiteY1" fmla="*/ 0 h 391043"/>
                <a:gd name="connsiteX2" fmla="*/ 782436 w 782436"/>
                <a:gd name="connsiteY2" fmla="*/ 391043 h 391043"/>
                <a:gd name="connsiteX3" fmla="*/ 0 w 782436"/>
                <a:gd name="connsiteY3" fmla="*/ 391043 h 391043"/>
                <a:gd name="connsiteX4" fmla="*/ 0 w 782436"/>
                <a:gd name="connsiteY4" fmla="*/ 0 h 39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436" h="391043">
                  <a:moveTo>
                    <a:pt x="0" y="0"/>
                  </a:moveTo>
                  <a:lnTo>
                    <a:pt x="782436" y="0"/>
                  </a:lnTo>
                  <a:lnTo>
                    <a:pt x="782436" y="391043"/>
                  </a:lnTo>
                  <a:lnTo>
                    <a:pt x="0" y="3910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6985" tIns="6985" rIns="6985" bIns="6985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nl-BE" sz="2800" dirty="0"/>
                <a:t>voorstelling</a:t>
              </a:r>
              <a:endParaRPr lang="nl-BE" sz="2400" dirty="0"/>
            </a:p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nl-BE" sz="1100" dirty="0"/>
            </a:p>
          </p:txBody>
        </p:sp>
        <p:sp>
          <p:nvSpPr>
            <p:cNvPr id="11" name="Vorm 10">
              <a:extLst>
                <a:ext uri="{FF2B5EF4-FFF2-40B4-BE49-F238E27FC236}">
                  <a16:creationId xmlns:a16="http://schemas.microsoft.com/office/drawing/2014/main" id="{154342C0-9AC4-4F6A-BBE1-F7AAFDAAFE79}"/>
                </a:ext>
              </a:extLst>
            </p:cNvPr>
            <p:cNvSpPr/>
            <p:nvPr/>
          </p:nvSpPr>
          <p:spPr>
            <a:xfrm flipH="1">
              <a:off x="4196175" y="3163089"/>
              <a:ext cx="988337" cy="1402009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6348240"/>
                <a:gd name="adj5" fmla="val 125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F98168E7-B4F0-453E-BBFF-A1FA7BBDD13C}"/>
                </a:ext>
              </a:extLst>
            </p:cNvPr>
            <p:cNvSpPr/>
            <p:nvPr/>
          </p:nvSpPr>
          <p:spPr>
            <a:xfrm>
              <a:off x="3993147" y="3722244"/>
              <a:ext cx="781959" cy="390913"/>
            </a:xfrm>
            <a:custGeom>
              <a:avLst/>
              <a:gdLst>
                <a:gd name="connsiteX0" fmla="*/ 0 w 782436"/>
                <a:gd name="connsiteY0" fmla="*/ 0 h 391043"/>
                <a:gd name="connsiteX1" fmla="*/ 782436 w 782436"/>
                <a:gd name="connsiteY1" fmla="*/ 0 h 391043"/>
                <a:gd name="connsiteX2" fmla="*/ 782436 w 782436"/>
                <a:gd name="connsiteY2" fmla="*/ 391043 h 391043"/>
                <a:gd name="connsiteX3" fmla="*/ 0 w 782436"/>
                <a:gd name="connsiteY3" fmla="*/ 391043 h 391043"/>
                <a:gd name="connsiteX4" fmla="*/ 0 w 782436"/>
                <a:gd name="connsiteY4" fmla="*/ 0 h 39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436" h="391043">
                  <a:moveTo>
                    <a:pt x="0" y="0"/>
                  </a:moveTo>
                  <a:lnTo>
                    <a:pt x="782436" y="0"/>
                  </a:lnTo>
                  <a:lnTo>
                    <a:pt x="782436" y="391043"/>
                  </a:lnTo>
                  <a:lnTo>
                    <a:pt x="0" y="3910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6985" tIns="6985" rIns="6985" bIns="6985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nl-BE" sz="1100"/>
            </a:p>
          </p:txBody>
        </p:sp>
        <p:sp>
          <p:nvSpPr>
            <p:cNvPr id="14" name="Vrije vorm 13">
              <a:extLst>
                <a:ext uri="{FF2B5EF4-FFF2-40B4-BE49-F238E27FC236}">
                  <a16:creationId xmlns:a16="http://schemas.microsoft.com/office/drawing/2014/main" id="{4BF22252-6602-422E-905D-70B273CF9850}"/>
                </a:ext>
              </a:extLst>
            </p:cNvPr>
            <p:cNvSpPr/>
            <p:nvPr/>
          </p:nvSpPr>
          <p:spPr>
            <a:xfrm>
              <a:off x="4375081" y="4529637"/>
              <a:ext cx="782629" cy="390913"/>
            </a:xfrm>
            <a:custGeom>
              <a:avLst/>
              <a:gdLst>
                <a:gd name="connsiteX0" fmla="*/ 0 w 782436"/>
                <a:gd name="connsiteY0" fmla="*/ 0 h 391043"/>
                <a:gd name="connsiteX1" fmla="*/ 782436 w 782436"/>
                <a:gd name="connsiteY1" fmla="*/ 0 h 391043"/>
                <a:gd name="connsiteX2" fmla="*/ 782436 w 782436"/>
                <a:gd name="connsiteY2" fmla="*/ 391043 h 391043"/>
                <a:gd name="connsiteX3" fmla="*/ 0 w 782436"/>
                <a:gd name="connsiteY3" fmla="*/ 391043 h 391043"/>
                <a:gd name="connsiteX4" fmla="*/ 0 w 782436"/>
                <a:gd name="connsiteY4" fmla="*/ 0 h 39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436" h="391043">
                  <a:moveTo>
                    <a:pt x="0" y="0"/>
                  </a:moveTo>
                  <a:lnTo>
                    <a:pt x="782436" y="0"/>
                  </a:lnTo>
                  <a:lnTo>
                    <a:pt x="782436" y="391043"/>
                  </a:lnTo>
                  <a:lnTo>
                    <a:pt x="0" y="3910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6985" tIns="6985" rIns="6985" bIns="6985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nl-BE" sz="1100"/>
            </a:p>
          </p:txBody>
        </p:sp>
        <p:sp>
          <p:nvSpPr>
            <p:cNvPr id="16" name="Vrije vorm 15">
              <a:extLst>
                <a:ext uri="{FF2B5EF4-FFF2-40B4-BE49-F238E27FC236}">
                  <a16:creationId xmlns:a16="http://schemas.microsoft.com/office/drawing/2014/main" id="{290692A7-08F8-4051-A665-3A201A7759CF}"/>
                </a:ext>
              </a:extLst>
            </p:cNvPr>
            <p:cNvSpPr/>
            <p:nvPr/>
          </p:nvSpPr>
          <p:spPr>
            <a:xfrm rot="5400000">
              <a:off x="3946407" y="4474823"/>
              <a:ext cx="1170265" cy="318278"/>
            </a:xfrm>
            <a:custGeom>
              <a:avLst/>
              <a:gdLst>
                <a:gd name="connsiteX0" fmla="*/ 0 w 782436"/>
                <a:gd name="connsiteY0" fmla="*/ 0 h 391043"/>
                <a:gd name="connsiteX1" fmla="*/ 782436 w 782436"/>
                <a:gd name="connsiteY1" fmla="*/ 0 h 391043"/>
                <a:gd name="connsiteX2" fmla="*/ 782436 w 782436"/>
                <a:gd name="connsiteY2" fmla="*/ 391043 h 391043"/>
                <a:gd name="connsiteX3" fmla="*/ 0 w 782436"/>
                <a:gd name="connsiteY3" fmla="*/ 391043 h 391043"/>
                <a:gd name="connsiteX4" fmla="*/ 0 w 782436"/>
                <a:gd name="connsiteY4" fmla="*/ 0 h 39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436" h="391043">
                  <a:moveTo>
                    <a:pt x="0" y="0"/>
                  </a:moveTo>
                  <a:lnTo>
                    <a:pt x="782436" y="0"/>
                  </a:lnTo>
                  <a:lnTo>
                    <a:pt x="782436" y="391043"/>
                  </a:lnTo>
                  <a:lnTo>
                    <a:pt x="0" y="3910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6985" tIns="6985" rIns="6985" bIns="6985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nl-BE" sz="2800" b="1" u="sng" dirty="0"/>
                <a:t>controlefase</a:t>
              </a:r>
            </a:p>
          </p:txBody>
        </p:sp>
      </p:grpSp>
      <p:pic>
        <p:nvPicPr>
          <p:cNvPr id="25604" name="Afbeelding 1">
            <a:extLst>
              <a:ext uri="{FF2B5EF4-FFF2-40B4-BE49-F238E27FC236}">
                <a16:creationId xmlns:a16="http://schemas.microsoft.com/office/drawing/2014/main" id="{3B810B8A-E4DE-4F36-B45F-770841233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kstvak 3">
            <a:extLst>
              <a:ext uri="{FF2B5EF4-FFF2-40B4-BE49-F238E27FC236}">
                <a16:creationId xmlns:a16="http://schemas.microsoft.com/office/drawing/2014/main" id="{71B7BC90-84CB-4360-822E-FC368E12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1833563"/>
            <a:ext cx="1984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2800">
                <a:solidFill>
                  <a:srgbClr val="0070C0"/>
                </a:solidFill>
              </a:rPr>
              <a:t>GESPREK</a:t>
            </a:r>
            <a:endParaRPr lang="nl-BE" altLang="nl-BE" sz="1800">
              <a:solidFill>
                <a:srgbClr val="0070C0"/>
              </a:solidFill>
            </a:endParaRPr>
          </a:p>
        </p:txBody>
      </p:sp>
      <p:sp>
        <p:nvSpPr>
          <p:cNvPr id="25606" name="Tekstvak 18">
            <a:extLst>
              <a:ext uri="{FF2B5EF4-FFF2-40B4-BE49-F238E27FC236}">
                <a16:creationId xmlns:a16="http://schemas.microsoft.com/office/drawing/2014/main" id="{442EC56D-524F-424C-8094-44D9D6CE6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988" y="3463925"/>
            <a:ext cx="1573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2800"/>
              <a:t>afsluiter</a:t>
            </a:r>
          </a:p>
        </p:txBody>
      </p:sp>
      <p:sp>
        <p:nvSpPr>
          <p:cNvPr id="28" name="Vorm 27">
            <a:extLst>
              <a:ext uri="{FF2B5EF4-FFF2-40B4-BE49-F238E27FC236}">
                <a16:creationId xmlns:a16="http://schemas.microsoft.com/office/drawing/2014/main" id="{2770A35E-C5BF-4AB7-A14C-B28EE408C4CA}"/>
              </a:ext>
            </a:extLst>
          </p:cNvPr>
          <p:cNvSpPr/>
          <p:nvPr/>
        </p:nvSpPr>
        <p:spPr>
          <a:xfrm rot="16200000">
            <a:off x="5762625" y="2801938"/>
            <a:ext cx="3321050" cy="2698750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6031966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91DEAFF1-77EB-41A1-B921-93AD65689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Nu jij!</a:t>
            </a:r>
          </a:p>
        </p:txBody>
      </p:sp>
      <p:sp>
        <p:nvSpPr>
          <p:cNvPr id="26627" name="Tijdelijke aanduiding voor inhoud 2">
            <a:extLst>
              <a:ext uri="{FF2B5EF4-FFF2-40B4-BE49-F238E27FC236}">
                <a16:creationId xmlns:a16="http://schemas.microsoft.com/office/drawing/2014/main" id="{498E4877-476D-4897-9373-AD800DB8A4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BE" altLang="nl-BE" dirty="0"/>
          </a:p>
          <a:p>
            <a:endParaRPr lang="nl-BE" altLang="nl-BE" dirty="0"/>
          </a:p>
          <a:p>
            <a:r>
              <a:rPr lang="nl-BE" altLang="nl-BE" dirty="0"/>
              <a:t>STUDENT A		situaties 1+2  (p9)</a:t>
            </a:r>
          </a:p>
          <a:p>
            <a:endParaRPr lang="nl-BE" altLang="nl-BE" dirty="0"/>
          </a:p>
          <a:p>
            <a:r>
              <a:rPr lang="nl-BE" altLang="nl-BE" dirty="0"/>
              <a:t>STUDENT B		situaties 1+2  (p11)</a:t>
            </a:r>
          </a:p>
        </p:txBody>
      </p:sp>
      <p:pic>
        <p:nvPicPr>
          <p:cNvPr id="26628" name="Afbeelding 1">
            <a:extLst>
              <a:ext uri="{FF2B5EF4-FFF2-40B4-BE49-F238E27FC236}">
                <a16:creationId xmlns:a16="http://schemas.microsoft.com/office/drawing/2014/main" id="{D4CCBCA3-F52C-4FE7-8C69-0AAC19D7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>
            <a:extLst>
              <a:ext uri="{FF2B5EF4-FFF2-40B4-BE49-F238E27FC236}">
                <a16:creationId xmlns:a16="http://schemas.microsoft.com/office/drawing/2014/main" id="{00485ED0-F211-4F40-8C4E-63E86357E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Dus:</a:t>
            </a:r>
          </a:p>
        </p:txBody>
      </p:sp>
      <p:sp>
        <p:nvSpPr>
          <p:cNvPr id="27651" name="Tijdelijke aanduiding voor inhoud 2">
            <a:extLst>
              <a:ext uri="{FF2B5EF4-FFF2-40B4-BE49-F238E27FC236}">
                <a16:creationId xmlns:a16="http://schemas.microsoft.com/office/drawing/2014/main" id="{5AA71893-9BE2-4758-885D-59389F5CB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BE" altLang="nl-BE"/>
          </a:p>
          <a:p>
            <a:r>
              <a:rPr lang="nl-BE" altLang="nl-BE"/>
              <a:t>Juiste opener</a:t>
            </a:r>
          </a:p>
          <a:p>
            <a:r>
              <a:rPr lang="nl-BE" altLang="nl-BE"/>
              <a:t>Persoonlijk &amp; beleefd (naamgebruik)</a:t>
            </a:r>
          </a:p>
          <a:p>
            <a:r>
              <a:rPr lang="nl-BE" altLang="nl-BE"/>
              <a:t>Volledig zijn (</a:t>
            </a:r>
            <a:r>
              <a:rPr lang="nl-BE" altLang="nl-BE">
                <a:solidFill>
                  <a:srgbClr val="FF0000"/>
                </a:solidFill>
              </a:rPr>
              <a:t>aantekeningen maken</a:t>
            </a:r>
            <a:r>
              <a:rPr lang="nl-BE" altLang="nl-BE"/>
              <a:t>)</a:t>
            </a:r>
          </a:p>
          <a:p>
            <a:r>
              <a:rPr lang="nl-BE" altLang="nl-BE"/>
              <a:t>Herhalen (controlefase)</a:t>
            </a:r>
          </a:p>
          <a:p>
            <a:r>
              <a:rPr lang="nl-BE" altLang="nl-BE"/>
              <a:t>Geruststellen </a:t>
            </a:r>
          </a:p>
        </p:txBody>
      </p:sp>
      <p:pic>
        <p:nvPicPr>
          <p:cNvPr id="27652" name="Afbeelding 1">
            <a:extLst>
              <a:ext uri="{FF2B5EF4-FFF2-40B4-BE49-F238E27FC236}">
                <a16:creationId xmlns:a16="http://schemas.microsoft.com/office/drawing/2014/main" id="{D6933D9D-8149-4D0A-BF94-E9ECD110D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8516616B-D76F-4ABD-8540-B5D8C007D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BE" altLang="nl-BE"/>
          </a:p>
        </p:txBody>
      </p:sp>
      <p:sp>
        <p:nvSpPr>
          <p:cNvPr id="28675" name="Tijdelijke aanduiding voor inhoud 2">
            <a:extLst>
              <a:ext uri="{FF2B5EF4-FFF2-40B4-BE49-F238E27FC236}">
                <a16:creationId xmlns:a16="http://schemas.microsoft.com/office/drawing/2014/main" id="{EF881D23-A72D-48A5-8776-853062620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BE" altLang="nl-B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>
            <a:extLst>
              <a:ext uri="{FF2B5EF4-FFF2-40B4-BE49-F238E27FC236}">
                <a16:creationId xmlns:a16="http://schemas.microsoft.com/office/drawing/2014/main" id="{D4E9B62F-81C5-4E8F-B38B-273C15022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Extra oefening</a:t>
            </a:r>
          </a:p>
        </p:txBody>
      </p:sp>
      <p:sp>
        <p:nvSpPr>
          <p:cNvPr id="40963" name="Tijdelijke aanduiding voor inhoud 2">
            <a:extLst>
              <a:ext uri="{FF2B5EF4-FFF2-40B4-BE49-F238E27FC236}">
                <a16:creationId xmlns:a16="http://schemas.microsoft.com/office/drawing/2014/main" id="{2224706A-0911-45C0-AB71-AFD81D9F46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altLang="nl-BE" dirty="0"/>
              <a:t>(herhaling)</a:t>
            </a:r>
          </a:p>
          <a:p>
            <a:pPr>
              <a:defRPr/>
            </a:pPr>
            <a:endParaRPr lang="nl-BE" altLang="nl-BE" dirty="0"/>
          </a:p>
          <a:p>
            <a:pPr>
              <a:defRPr/>
            </a:pPr>
            <a:r>
              <a:rPr lang="nl-BE" altLang="nl-BE" dirty="0"/>
              <a:t>Student A: p13      </a:t>
            </a:r>
            <a:r>
              <a:rPr lang="nl-BE" altLang="nl-BE" dirty="0" err="1"/>
              <a:t>nr</a:t>
            </a:r>
            <a:r>
              <a:rPr lang="nl-BE" altLang="nl-BE" dirty="0"/>
              <a:t> 1 + 2</a:t>
            </a:r>
          </a:p>
          <a:p>
            <a:pPr>
              <a:defRPr/>
            </a:pPr>
            <a:r>
              <a:rPr lang="nl-BE" altLang="nl-BE" dirty="0"/>
              <a:t>Student B: p14      </a:t>
            </a:r>
            <a:r>
              <a:rPr lang="nl-BE" altLang="nl-BE" dirty="0" err="1"/>
              <a:t>nr</a:t>
            </a:r>
            <a:r>
              <a:rPr lang="nl-BE" altLang="nl-BE" dirty="0"/>
              <a:t> 1 + 2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>
            <a:extLst>
              <a:ext uri="{FF2B5EF4-FFF2-40B4-BE49-F238E27FC236}">
                <a16:creationId xmlns:a16="http://schemas.microsoft.com/office/drawing/2014/main" id="{C13BE82F-CDCF-413E-A56E-4033B6E6A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Internationaal telefoonalfabet</a:t>
            </a:r>
          </a:p>
        </p:txBody>
      </p:sp>
      <p:pic>
        <p:nvPicPr>
          <p:cNvPr id="30723" name="Tijdelijke aanduiding voor inhoud 3">
            <a:extLst>
              <a:ext uri="{FF2B5EF4-FFF2-40B4-BE49-F238E27FC236}">
                <a16:creationId xmlns:a16="http://schemas.microsoft.com/office/drawing/2014/main" id="{2F5B7293-7360-468F-849F-6BD946780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466850"/>
            <a:ext cx="6673850" cy="462597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923567-73F2-45D9-9184-EFA6F920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048672"/>
          </a:xfrm>
          <a:extLst/>
        </p:spPr>
        <p:txBody>
          <a:bodyPr numCol="3"/>
          <a:lstStyle/>
          <a:p>
            <a:pPr>
              <a:defRPr/>
            </a:pPr>
            <a:endParaRPr lang="nl-BE" sz="2800" dirty="0"/>
          </a:p>
          <a:p>
            <a:pPr>
              <a:defRPr/>
            </a:pPr>
            <a:endParaRPr lang="nl-BE" sz="2800" dirty="0"/>
          </a:p>
          <a:p>
            <a:pPr>
              <a:defRPr/>
            </a:pPr>
            <a:r>
              <a:rPr lang="nl-BE" sz="2800" dirty="0"/>
              <a:t>Alfa</a:t>
            </a:r>
          </a:p>
          <a:p>
            <a:pPr>
              <a:defRPr/>
            </a:pPr>
            <a:r>
              <a:rPr lang="nl-BE" sz="2800" dirty="0"/>
              <a:t>Bravo</a:t>
            </a:r>
          </a:p>
          <a:p>
            <a:pPr>
              <a:defRPr/>
            </a:pPr>
            <a:r>
              <a:rPr lang="nl-BE" sz="2800" dirty="0" err="1"/>
              <a:t>Charly</a:t>
            </a:r>
            <a:endParaRPr lang="nl-BE" sz="2800" dirty="0"/>
          </a:p>
          <a:p>
            <a:pPr>
              <a:defRPr/>
            </a:pPr>
            <a:r>
              <a:rPr lang="nl-BE" sz="2800" dirty="0"/>
              <a:t>Delta</a:t>
            </a:r>
          </a:p>
          <a:p>
            <a:pPr>
              <a:defRPr/>
            </a:pPr>
            <a:r>
              <a:rPr lang="nl-BE" sz="2800" dirty="0"/>
              <a:t>Echo</a:t>
            </a:r>
          </a:p>
          <a:p>
            <a:pPr>
              <a:defRPr/>
            </a:pPr>
            <a:r>
              <a:rPr lang="nl-BE" sz="2800" dirty="0" err="1"/>
              <a:t>Foxtrott</a:t>
            </a:r>
            <a:endParaRPr lang="nl-BE" sz="2800" dirty="0"/>
          </a:p>
          <a:p>
            <a:pPr>
              <a:defRPr/>
            </a:pPr>
            <a:r>
              <a:rPr lang="nl-BE" sz="2800" dirty="0"/>
              <a:t>Golf</a:t>
            </a:r>
          </a:p>
          <a:p>
            <a:pPr>
              <a:defRPr/>
            </a:pPr>
            <a:r>
              <a:rPr lang="nl-BE" sz="2800" dirty="0"/>
              <a:t>Hotel</a:t>
            </a:r>
          </a:p>
          <a:p>
            <a:pPr>
              <a:defRPr/>
            </a:pPr>
            <a:endParaRPr lang="nl-BE" sz="2800" dirty="0"/>
          </a:p>
          <a:p>
            <a:pPr>
              <a:defRPr/>
            </a:pPr>
            <a:endParaRPr lang="nl-BE" sz="2800" dirty="0"/>
          </a:p>
          <a:p>
            <a:pPr>
              <a:defRPr/>
            </a:pPr>
            <a:endParaRPr lang="nl-BE" sz="2800" dirty="0"/>
          </a:p>
          <a:p>
            <a:pPr>
              <a:defRPr/>
            </a:pPr>
            <a:endParaRPr lang="nl-BE" sz="2800" dirty="0"/>
          </a:p>
          <a:p>
            <a:pPr>
              <a:defRPr/>
            </a:pPr>
            <a:endParaRPr lang="nl-BE" sz="2800" dirty="0"/>
          </a:p>
          <a:p>
            <a:pPr>
              <a:defRPr/>
            </a:pPr>
            <a:r>
              <a:rPr lang="nl-BE" sz="2800" dirty="0"/>
              <a:t>India</a:t>
            </a:r>
          </a:p>
          <a:p>
            <a:pPr>
              <a:defRPr/>
            </a:pPr>
            <a:r>
              <a:rPr lang="nl-BE" sz="2800" dirty="0"/>
              <a:t>Juliet</a:t>
            </a:r>
          </a:p>
          <a:p>
            <a:pPr>
              <a:defRPr/>
            </a:pPr>
            <a:r>
              <a:rPr lang="nl-BE" sz="2800" dirty="0"/>
              <a:t>Kilo</a:t>
            </a:r>
          </a:p>
          <a:p>
            <a:pPr>
              <a:defRPr/>
            </a:pPr>
            <a:r>
              <a:rPr lang="nl-BE" sz="2800" dirty="0"/>
              <a:t>Lima</a:t>
            </a:r>
          </a:p>
          <a:p>
            <a:pPr>
              <a:defRPr/>
            </a:pPr>
            <a:r>
              <a:rPr lang="nl-BE" sz="2800" dirty="0"/>
              <a:t>Mike</a:t>
            </a:r>
          </a:p>
          <a:p>
            <a:pPr>
              <a:defRPr/>
            </a:pPr>
            <a:r>
              <a:rPr lang="nl-BE" sz="2800" dirty="0"/>
              <a:t>November</a:t>
            </a:r>
          </a:p>
          <a:p>
            <a:pPr>
              <a:defRPr/>
            </a:pPr>
            <a:r>
              <a:rPr lang="nl-BE" sz="2800" dirty="0"/>
              <a:t>Oscar</a:t>
            </a:r>
          </a:p>
          <a:p>
            <a:pPr>
              <a:defRPr/>
            </a:pPr>
            <a:r>
              <a:rPr lang="nl-BE" sz="2800" dirty="0"/>
              <a:t>Papa</a:t>
            </a:r>
          </a:p>
          <a:p>
            <a:pPr>
              <a:defRPr/>
            </a:pPr>
            <a:r>
              <a:rPr lang="nl-BE" sz="2800" dirty="0" err="1"/>
              <a:t>Quebec</a:t>
            </a:r>
            <a:endParaRPr lang="nl-BE" sz="2800" dirty="0"/>
          </a:p>
          <a:p>
            <a:pPr>
              <a:defRPr/>
            </a:pPr>
            <a:endParaRPr lang="nl-BE" sz="2800" dirty="0"/>
          </a:p>
          <a:p>
            <a:pPr>
              <a:defRPr/>
            </a:pPr>
            <a:endParaRPr lang="nl-BE" sz="2800" dirty="0"/>
          </a:p>
          <a:p>
            <a:pPr>
              <a:defRPr/>
            </a:pPr>
            <a:endParaRPr lang="nl-BE" sz="2800" dirty="0"/>
          </a:p>
          <a:p>
            <a:pPr>
              <a:defRPr/>
            </a:pPr>
            <a:endParaRPr lang="nl-BE" sz="2800" dirty="0"/>
          </a:p>
          <a:p>
            <a:pPr>
              <a:defRPr/>
            </a:pPr>
            <a:r>
              <a:rPr lang="nl-BE" sz="2800" dirty="0"/>
              <a:t>Romeo</a:t>
            </a:r>
          </a:p>
          <a:p>
            <a:pPr>
              <a:defRPr/>
            </a:pPr>
            <a:r>
              <a:rPr lang="nl-BE" sz="2800" dirty="0"/>
              <a:t>Sierra</a:t>
            </a:r>
          </a:p>
          <a:p>
            <a:pPr>
              <a:defRPr/>
            </a:pPr>
            <a:r>
              <a:rPr lang="nl-BE" sz="2800" dirty="0"/>
              <a:t>Tango</a:t>
            </a:r>
          </a:p>
          <a:p>
            <a:pPr>
              <a:defRPr/>
            </a:pPr>
            <a:r>
              <a:rPr lang="nl-BE" sz="2800" dirty="0"/>
              <a:t>Uniform</a:t>
            </a:r>
          </a:p>
          <a:p>
            <a:pPr>
              <a:defRPr/>
            </a:pPr>
            <a:r>
              <a:rPr lang="nl-BE" sz="2800" dirty="0"/>
              <a:t>Victor</a:t>
            </a:r>
          </a:p>
          <a:p>
            <a:pPr>
              <a:defRPr/>
            </a:pPr>
            <a:r>
              <a:rPr lang="nl-BE" sz="2800" dirty="0" err="1"/>
              <a:t>Whiskey</a:t>
            </a:r>
            <a:endParaRPr lang="nl-BE" sz="2800" dirty="0"/>
          </a:p>
          <a:p>
            <a:pPr>
              <a:defRPr/>
            </a:pPr>
            <a:r>
              <a:rPr lang="nl-BE" sz="2800" dirty="0"/>
              <a:t>X-</a:t>
            </a:r>
            <a:r>
              <a:rPr lang="nl-BE" sz="2800" dirty="0" err="1"/>
              <a:t>ray</a:t>
            </a:r>
            <a:endParaRPr lang="nl-BE" sz="2800" dirty="0"/>
          </a:p>
          <a:p>
            <a:pPr>
              <a:defRPr/>
            </a:pPr>
            <a:r>
              <a:rPr lang="nl-BE" sz="2800" dirty="0"/>
              <a:t>Yankee</a:t>
            </a:r>
          </a:p>
          <a:p>
            <a:pPr>
              <a:defRPr/>
            </a:pPr>
            <a:r>
              <a:rPr lang="nl-BE" sz="2800" dirty="0" err="1"/>
              <a:t>Zulu</a:t>
            </a:r>
            <a:endParaRPr lang="nl-B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>
            <a:extLst>
              <a:ext uri="{FF2B5EF4-FFF2-40B4-BE49-F238E27FC236}">
                <a16:creationId xmlns:a16="http://schemas.microsoft.com/office/drawing/2014/main" id="{D1139ECA-7A82-41E5-9923-9C8F8C7CE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Verkeerd verbonden</a:t>
            </a:r>
          </a:p>
        </p:txBody>
      </p:sp>
      <p:pic>
        <p:nvPicPr>
          <p:cNvPr id="32771" name="Afbeelding 1">
            <a:extLst>
              <a:ext uri="{FF2B5EF4-FFF2-40B4-BE49-F238E27FC236}">
                <a16:creationId xmlns:a16="http://schemas.microsoft.com/office/drawing/2014/main" id="{C19AD717-6DEA-45C7-80D7-1326AF23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ijdelijke aanduiding voor inhoud 2">
            <a:extLst>
              <a:ext uri="{FF2B5EF4-FFF2-40B4-BE49-F238E27FC236}">
                <a16:creationId xmlns:a16="http://schemas.microsoft.com/office/drawing/2014/main" id="{4F38884D-B6B4-4FF7-A4B7-FB7797162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BE" altLang="nl-BE"/>
          </a:p>
        </p:txBody>
      </p:sp>
      <p:pic>
        <p:nvPicPr>
          <p:cNvPr id="32773" name="Picture 6" descr="Afbeeldingsresultaat voor president Trump telefoon">
            <a:extLst>
              <a:ext uri="{FF2B5EF4-FFF2-40B4-BE49-F238E27FC236}">
                <a16:creationId xmlns:a16="http://schemas.microsoft.com/office/drawing/2014/main" id="{DC9E4562-2896-488D-8A60-95B80C52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4C19985B-4211-4BD2-BBFB-A97B0DEAE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Is dat wel nodig?!</a:t>
            </a:r>
          </a:p>
        </p:txBody>
      </p:sp>
      <p:sp>
        <p:nvSpPr>
          <p:cNvPr id="3075" name="Tijdelijke aanduiding voor inhoud 2">
            <a:extLst>
              <a:ext uri="{FF2B5EF4-FFF2-40B4-BE49-F238E27FC236}">
                <a16:creationId xmlns:a16="http://schemas.microsoft.com/office/drawing/2014/main" id="{A1DD0706-D175-4326-8C5D-000C260D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nl-BE" altLang="nl-BE" dirty="0">
              <a:hlinkClick r:id="rId3"/>
            </a:endParaRPr>
          </a:p>
          <a:p>
            <a:pPr marL="0" indent="0">
              <a:buFontTx/>
              <a:buNone/>
              <a:defRPr/>
            </a:pPr>
            <a:endParaRPr lang="nl-BE" altLang="nl-BE" dirty="0"/>
          </a:p>
        </p:txBody>
      </p:sp>
      <p:pic>
        <p:nvPicPr>
          <p:cNvPr id="2" name="The IT Crowd - Support Call E01.avi.mp4">
            <a:hlinkClick r:id="" action="ppaction://media"/>
            <a:extLst>
              <a:ext uri="{FF2B5EF4-FFF2-40B4-BE49-F238E27FC236}">
                <a16:creationId xmlns:a16="http://schemas.microsoft.com/office/drawing/2014/main" id="{78245312-B581-4183-90D1-7816199C768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576388"/>
            <a:ext cx="835977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CE848600-30D2-4CE8-A2D5-3ED53E781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       Twee verplichte onderdelen</a:t>
            </a:r>
          </a:p>
        </p:txBody>
      </p:sp>
      <p:sp>
        <p:nvSpPr>
          <p:cNvPr id="28675" name="Tijdelijke aanduiding voor inhoud 2">
            <a:extLst>
              <a:ext uri="{FF2B5EF4-FFF2-40B4-BE49-F238E27FC236}">
                <a16:creationId xmlns:a16="http://schemas.microsoft.com/office/drawing/2014/main" id="{5209F079-1C90-49F6-87F8-FC8C0E70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nl-BE" altLang="nl-BE" dirty="0"/>
          </a:p>
          <a:p>
            <a:pPr marL="0" indent="0">
              <a:buFontTx/>
              <a:buNone/>
              <a:defRPr/>
            </a:pPr>
            <a:r>
              <a:rPr lang="nl-BE" altLang="nl-BE" dirty="0"/>
              <a:t>1) Verontschuldig je.</a:t>
            </a:r>
          </a:p>
          <a:p>
            <a:pPr>
              <a:defRPr/>
            </a:pPr>
            <a:endParaRPr lang="nl-BE" altLang="nl-BE" dirty="0"/>
          </a:p>
          <a:p>
            <a:pPr marL="0" indent="0">
              <a:buFontTx/>
              <a:buNone/>
              <a:defRPr/>
            </a:pPr>
            <a:r>
              <a:rPr lang="nl-BE" altLang="nl-BE" dirty="0"/>
              <a:t>2) Los het op.</a:t>
            </a:r>
          </a:p>
          <a:p>
            <a:pPr>
              <a:defRPr/>
            </a:pPr>
            <a:endParaRPr lang="nl-BE" altLang="nl-BE" dirty="0"/>
          </a:p>
        </p:txBody>
      </p:sp>
      <p:pic>
        <p:nvPicPr>
          <p:cNvPr id="33796" name="Afbeelding 1">
            <a:extLst>
              <a:ext uri="{FF2B5EF4-FFF2-40B4-BE49-F238E27FC236}">
                <a16:creationId xmlns:a16="http://schemas.microsoft.com/office/drawing/2014/main" id="{79FEB36E-4197-4431-AB41-BA99A9D9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>
            <a:extLst>
              <a:ext uri="{FF2B5EF4-FFF2-40B4-BE49-F238E27FC236}">
                <a16:creationId xmlns:a16="http://schemas.microsoft.com/office/drawing/2014/main" id="{403EB35E-0D5E-42DF-BADB-B35C3C2B5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Rollenspel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86CE1A-F44E-4DFD-90D8-CF6FAAFF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nl-BE" sz="2800" dirty="0"/>
              <a:t>A</a:t>
            </a:r>
          </a:p>
          <a:p>
            <a:pPr marL="0" indent="0">
              <a:buFontTx/>
              <a:buNone/>
              <a:defRPr/>
            </a:pPr>
            <a:r>
              <a:rPr lang="nl-BE" sz="2800" dirty="0"/>
              <a:t>Bel Marc </a:t>
            </a:r>
            <a:r>
              <a:rPr lang="nl-BE" sz="2800" dirty="0" err="1"/>
              <a:t>Dewilde</a:t>
            </a:r>
            <a:r>
              <a:rPr lang="nl-BE" sz="2800" dirty="0"/>
              <a:t> van </a:t>
            </a:r>
            <a:r>
              <a:rPr lang="nl-BE" sz="2800" dirty="0" err="1"/>
              <a:t>Decado</a:t>
            </a:r>
            <a:r>
              <a:rPr lang="nl-BE" sz="2800" dirty="0"/>
              <a:t> (0488 45 45 65). Leg een afspraak vast voor vrijdag om over de aanpassingen van zijn website te praten.</a:t>
            </a:r>
          </a:p>
          <a:p>
            <a:pPr marL="0" indent="0">
              <a:buFontTx/>
              <a:buNone/>
              <a:defRPr/>
            </a:pPr>
            <a:endParaRPr lang="nl-BE" sz="2800" dirty="0"/>
          </a:p>
          <a:p>
            <a:pPr marL="0" indent="0">
              <a:buFontTx/>
              <a:buNone/>
              <a:defRPr/>
            </a:pPr>
            <a:endParaRPr lang="nl-BE" sz="2800" dirty="0"/>
          </a:p>
          <a:p>
            <a:pPr marL="0" indent="0">
              <a:buFontTx/>
              <a:buNone/>
              <a:defRPr/>
            </a:pPr>
            <a:r>
              <a:rPr lang="nl-BE" sz="2800" dirty="0"/>
              <a:t>B</a:t>
            </a:r>
          </a:p>
          <a:p>
            <a:pPr marL="0" indent="0">
              <a:buFontTx/>
              <a:buNone/>
              <a:defRPr/>
            </a:pPr>
            <a:r>
              <a:rPr lang="nl-BE" sz="2800" dirty="0"/>
              <a:t>Je bent Dirk Prinsmans van </a:t>
            </a:r>
            <a:r>
              <a:rPr lang="nl-BE" sz="2800" dirty="0" err="1"/>
              <a:t>Actuabrand</a:t>
            </a:r>
            <a:r>
              <a:rPr lang="nl-BE" sz="2800" dirty="0"/>
              <a:t>. Je wordt opgebeld. (Je nummer: 0488 45 45 56)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>
            <a:extLst>
              <a:ext uri="{FF2B5EF4-FFF2-40B4-BE49-F238E27FC236}">
                <a16:creationId xmlns:a16="http://schemas.microsoft.com/office/drawing/2014/main" id="{02BBEBBE-FD36-449C-9E7B-B4D96E5C0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Klachten</a:t>
            </a:r>
          </a:p>
        </p:txBody>
      </p:sp>
      <p:pic>
        <p:nvPicPr>
          <p:cNvPr id="35843" name="Tijdelijke aanduiding voor inhoud 4" descr="klachten.jpg">
            <a:extLst>
              <a:ext uri="{FF2B5EF4-FFF2-40B4-BE49-F238E27FC236}">
                <a16:creationId xmlns:a16="http://schemas.microsoft.com/office/drawing/2014/main" id="{B39762EA-C786-44E5-8B7F-8F848079B0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3375" y="1341438"/>
            <a:ext cx="3397250" cy="5292725"/>
          </a:xfrm>
          <a:noFill/>
        </p:spPr>
      </p:pic>
      <p:pic>
        <p:nvPicPr>
          <p:cNvPr id="35844" name="Afbeelding 1">
            <a:extLst>
              <a:ext uri="{FF2B5EF4-FFF2-40B4-BE49-F238E27FC236}">
                <a16:creationId xmlns:a16="http://schemas.microsoft.com/office/drawing/2014/main" id="{C37E71BE-23A5-42B7-AC44-5046DD37C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>
            <a:extLst>
              <a:ext uri="{FF2B5EF4-FFF2-40B4-BE49-F238E27FC236}">
                <a16:creationId xmlns:a16="http://schemas.microsoft.com/office/drawing/2014/main" id="{F32C6276-87E9-487E-B42C-A09CD27B3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Rollenspel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33C38-8231-4CE2-83F1-44DA7EC9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nl-BE" dirty="0"/>
          </a:p>
          <a:p>
            <a:pPr>
              <a:defRPr/>
            </a:pPr>
            <a:r>
              <a:rPr lang="nl-BE" dirty="0"/>
              <a:t>Student: Customer Manager </a:t>
            </a:r>
          </a:p>
          <a:p>
            <a:pPr marL="0" indent="0">
              <a:buFontTx/>
              <a:buNone/>
              <a:defRPr/>
            </a:pPr>
            <a:r>
              <a:rPr lang="nl-BE" dirty="0"/>
              <a:t>			</a:t>
            </a:r>
            <a:r>
              <a:rPr lang="nl-BE" dirty="0" err="1"/>
              <a:t>Sheraton</a:t>
            </a:r>
            <a:r>
              <a:rPr lang="nl-BE" dirty="0"/>
              <a:t> Hotel</a:t>
            </a:r>
          </a:p>
          <a:p>
            <a:pPr marL="0" indent="0">
              <a:buFontTx/>
              <a:buNone/>
              <a:defRPr/>
            </a:pPr>
            <a:endParaRPr lang="nl-BE" dirty="0"/>
          </a:p>
          <a:p>
            <a:pPr>
              <a:defRPr/>
            </a:pPr>
            <a:r>
              <a:rPr lang="nl-BE" dirty="0"/>
              <a:t>Docent: boze klant </a:t>
            </a:r>
            <a:r>
              <a:rPr lang="nl-BE" dirty="0">
                <a:sym typeface="Wingdings" panose="05000000000000000000" pitchFamily="2" charset="2"/>
              </a:rPr>
              <a:t></a:t>
            </a:r>
            <a:endParaRPr lang="nl-B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>
            <a:extLst>
              <a:ext uri="{FF2B5EF4-FFF2-40B4-BE49-F238E27FC236}">
                <a16:creationId xmlns:a16="http://schemas.microsoft.com/office/drawing/2014/main" id="{DD7FC7D1-DA75-4437-B5EE-68C435E6D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Aanpak bij klachten</a:t>
            </a:r>
          </a:p>
        </p:txBody>
      </p:sp>
      <p:sp>
        <p:nvSpPr>
          <p:cNvPr id="37891" name="Tijdelijke aanduiding voor inhoud 2">
            <a:extLst>
              <a:ext uri="{FF2B5EF4-FFF2-40B4-BE49-F238E27FC236}">
                <a16:creationId xmlns:a16="http://schemas.microsoft.com/office/drawing/2014/main" id="{E4C5C260-B503-4B54-B444-B092FE9F9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Feiten </a:t>
            </a:r>
            <a:r>
              <a:rPr lang="nl-BE" altLang="nl-BE">
                <a:sym typeface="Wingdings" panose="05000000000000000000" pitchFamily="2" charset="2"/>
              </a:rPr>
              <a:t> emoties</a:t>
            </a:r>
          </a:p>
          <a:p>
            <a:endParaRPr lang="nl-BE" altLang="nl-BE">
              <a:sym typeface="Wingdings" panose="05000000000000000000" pitchFamily="2" charset="2"/>
            </a:endParaRPr>
          </a:p>
          <a:p>
            <a:r>
              <a:rPr lang="nl-BE" altLang="nl-BE">
                <a:sym typeface="Wingdings" panose="05000000000000000000" pitchFamily="2" charset="2"/>
              </a:rPr>
              <a:t>Toon begrip (=niet minimaliseren, niet onderbreken)</a:t>
            </a:r>
          </a:p>
          <a:p>
            <a:r>
              <a:rPr lang="nl-BE" altLang="nl-BE">
                <a:sym typeface="Wingdings" panose="05000000000000000000" pitchFamily="2" charset="2"/>
              </a:rPr>
              <a:t>Bied je verontschuldigingen aan</a:t>
            </a:r>
          </a:p>
          <a:p>
            <a:r>
              <a:rPr lang="nl-BE" altLang="nl-BE">
                <a:sym typeface="Wingdings" panose="05000000000000000000" pitchFamily="2" charset="2"/>
              </a:rPr>
              <a:t>Stel een oplossing voor/vraag akkoord</a:t>
            </a:r>
          </a:p>
          <a:p>
            <a:endParaRPr lang="nl-BE" altLang="nl-BE">
              <a:sym typeface="Wingdings" panose="05000000000000000000" pitchFamily="2" charset="2"/>
            </a:endParaRPr>
          </a:p>
          <a:p>
            <a:r>
              <a:rPr lang="nl-BE" altLang="nl-BE">
                <a:sym typeface="Wingdings" panose="05000000000000000000" pitchFamily="2" charset="2"/>
              </a:rPr>
              <a:t>Never take it personal ;-) </a:t>
            </a:r>
            <a:endParaRPr lang="nl-BE" altLang="nl-BE"/>
          </a:p>
          <a:p>
            <a:endParaRPr lang="nl-BE" altLang="nl-BE"/>
          </a:p>
        </p:txBody>
      </p:sp>
      <p:pic>
        <p:nvPicPr>
          <p:cNvPr id="37892" name="Afbeelding 1">
            <a:extLst>
              <a:ext uri="{FF2B5EF4-FFF2-40B4-BE49-F238E27FC236}">
                <a16:creationId xmlns:a16="http://schemas.microsoft.com/office/drawing/2014/main" id="{72DBBE58-98A4-49AB-8990-9A52DBF2F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inhoud 2">
            <a:extLst>
              <a:ext uri="{FF2B5EF4-FFF2-40B4-BE49-F238E27FC236}">
                <a16:creationId xmlns:a16="http://schemas.microsoft.com/office/drawing/2014/main" id="{4514FFB9-864B-4E91-8CB2-B16484CFD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BE" altLang="nl-BE" dirty="0"/>
          </a:p>
          <a:p>
            <a:endParaRPr lang="nl-BE" altLang="nl-BE" dirty="0"/>
          </a:p>
          <a:p>
            <a:r>
              <a:rPr lang="nl-BE" altLang="nl-BE" dirty="0"/>
              <a:t>Situatie 3 + 4 p13 of p14 (klacht)</a:t>
            </a:r>
          </a:p>
        </p:txBody>
      </p:sp>
      <p:pic>
        <p:nvPicPr>
          <p:cNvPr id="38915" name="Afbeelding 1">
            <a:extLst>
              <a:ext uri="{FF2B5EF4-FFF2-40B4-BE49-F238E27FC236}">
                <a16:creationId xmlns:a16="http://schemas.microsoft.com/office/drawing/2014/main" id="{4FA85333-096E-43E3-8E3E-FC9A85A3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>
            <a:extLst>
              <a:ext uri="{FF2B5EF4-FFF2-40B4-BE49-F238E27FC236}">
                <a16:creationId xmlns:a16="http://schemas.microsoft.com/office/drawing/2014/main" id="{8A6C2E82-9EEC-475C-874D-4ED77998D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Doorverbinden</a:t>
            </a:r>
          </a:p>
        </p:txBody>
      </p:sp>
      <p:sp>
        <p:nvSpPr>
          <p:cNvPr id="23555" name="Tijdelijke aanduiding voor inhoud 2">
            <a:extLst>
              <a:ext uri="{FF2B5EF4-FFF2-40B4-BE49-F238E27FC236}">
                <a16:creationId xmlns:a16="http://schemas.microsoft.com/office/drawing/2014/main" id="{FCDD3A25-CF10-4998-A998-42FF4714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pPr>
              <a:defRPr/>
            </a:pPr>
            <a:r>
              <a:rPr lang="nl-BE" altLang="nl-BE" u="sng" dirty="0"/>
              <a:t>Vermijd herhaling voor de beller!</a:t>
            </a:r>
          </a:p>
          <a:p>
            <a:pPr>
              <a:defRPr/>
            </a:pPr>
            <a:r>
              <a:rPr lang="nl-BE" altLang="nl-BE" dirty="0"/>
              <a:t>ZEG dat je gaat doorverbinden</a:t>
            </a:r>
          </a:p>
          <a:p>
            <a:pPr>
              <a:defRPr/>
            </a:pPr>
            <a:endParaRPr lang="nl-BE" altLang="nl-BE" dirty="0"/>
          </a:p>
          <a:p>
            <a:pPr>
              <a:defRPr/>
            </a:pPr>
            <a:r>
              <a:rPr lang="nl-BE" altLang="nl-BE" dirty="0"/>
              <a:t>Noteer naam/basisboodschap</a:t>
            </a:r>
          </a:p>
          <a:p>
            <a:pPr>
              <a:defRPr/>
            </a:pPr>
            <a:r>
              <a:rPr lang="nl-BE" altLang="nl-BE" dirty="0"/>
              <a:t>Verbind door met de </a:t>
            </a:r>
            <a:r>
              <a:rPr lang="nl-BE" altLang="nl-BE" u="sng" dirty="0"/>
              <a:t>juiste</a:t>
            </a:r>
            <a:r>
              <a:rPr lang="nl-BE" altLang="nl-BE" dirty="0"/>
              <a:t> persoon + geef data door</a:t>
            </a:r>
          </a:p>
          <a:p>
            <a:pPr marL="0" indent="0">
              <a:buFontTx/>
              <a:buNone/>
              <a:defRPr/>
            </a:pPr>
            <a:r>
              <a:rPr lang="nl-BE" altLang="nl-BE" dirty="0">
                <a:sym typeface="Wingdings" panose="05000000000000000000" pitchFamily="2" charset="2"/>
              </a:rPr>
              <a:t></a:t>
            </a:r>
            <a:r>
              <a:rPr lang="nl-BE" altLang="nl-BE" dirty="0"/>
              <a:t>Eindpersoon neemt op en </a:t>
            </a:r>
            <a:r>
              <a:rPr lang="nl-BE" altLang="nl-BE" u="sng" dirty="0"/>
              <a:t>herhaalt  </a:t>
            </a:r>
          </a:p>
          <a:p>
            <a:pPr marL="0" indent="0">
              <a:buFontTx/>
              <a:buNone/>
              <a:defRPr/>
            </a:pPr>
            <a:r>
              <a:rPr lang="nl-BE" altLang="nl-BE" dirty="0"/>
              <a:t>   meteen </a:t>
            </a:r>
            <a:r>
              <a:rPr lang="nl-BE" altLang="nl-BE" u="sng" dirty="0"/>
              <a:t>zelf</a:t>
            </a:r>
            <a:r>
              <a:rPr lang="nl-BE" altLang="nl-BE" dirty="0"/>
              <a:t> wat doorgegeven werd.</a:t>
            </a:r>
          </a:p>
        </p:txBody>
      </p:sp>
      <p:pic>
        <p:nvPicPr>
          <p:cNvPr id="39940" name="Afbeelding 1">
            <a:extLst>
              <a:ext uri="{FF2B5EF4-FFF2-40B4-BE49-F238E27FC236}">
                <a16:creationId xmlns:a16="http://schemas.microsoft.com/office/drawing/2014/main" id="{24B10685-055C-4DD9-8388-E502E1B8B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jdelijke aanduiding voor inhoud 2">
            <a:extLst>
              <a:ext uri="{FF2B5EF4-FFF2-40B4-BE49-F238E27FC236}">
                <a16:creationId xmlns:a16="http://schemas.microsoft.com/office/drawing/2014/main" id="{2C93F875-8B76-4314-9399-6C5CDECFF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BE" altLang="nl-BE" dirty="0"/>
          </a:p>
          <a:p>
            <a:r>
              <a:rPr lang="nl-BE" altLang="nl-BE" dirty="0"/>
              <a:t>Situatie 5 p10</a:t>
            </a:r>
          </a:p>
        </p:txBody>
      </p:sp>
      <p:pic>
        <p:nvPicPr>
          <p:cNvPr id="40963" name="Afbeelding 1">
            <a:extLst>
              <a:ext uri="{FF2B5EF4-FFF2-40B4-BE49-F238E27FC236}">
                <a16:creationId xmlns:a16="http://schemas.microsoft.com/office/drawing/2014/main" id="{96D9862E-F055-4406-95BB-ACA897A48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>
            <a:extLst>
              <a:ext uri="{FF2B5EF4-FFF2-40B4-BE49-F238E27FC236}">
                <a16:creationId xmlns:a16="http://schemas.microsoft.com/office/drawing/2014/main" id="{74A7F6A3-5B3A-4DFE-9045-C288BC4DC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Extra oefeningen</a:t>
            </a:r>
          </a:p>
        </p:txBody>
      </p:sp>
      <p:sp>
        <p:nvSpPr>
          <p:cNvPr id="41987" name="Tijdelijke aanduiding voor inhoud 2">
            <a:extLst>
              <a:ext uri="{FF2B5EF4-FFF2-40B4-BE49-F238E27FC236}">
                <a16:creationId xmlns:a16="http://schemas.microsoft.com/office/drawing/2014/main" id="{247D8A69-59FD-43F2-AB2F-A6D7C310D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BE" altLang="nl-BE" dirty="0"/>
          </a:p>
          <a:p>
            <a:endParaRPr lang="nl-BE" altLang="nl-BE" dirty="0"/>
          </a:p>
          <a:p>
            <a:r>
              <a:rPr lang="nl-BE" altLang="nl-BE" dirty="0"/>
              <a:t>Student A: p9	</a:t>
            </a:r>
            <a:r>
              <a:rPr lang="nl-BE" altLang="nl-BE" dirty="0" err="1"/>
              <a:t>nr</a:t>
            </a:r>
            <a:r>
              <a:rPr lang="nl-BE" altLang="nl-BE" dirty="0"/>
              <a:t> 3+4</a:t>
            </a:r>
          </a:p>
          <a:p>
            <a:r>
              <a:rPr lang="nl-BE" altLang="nl-BE" dirty="0"/>
              <a:t>Student B</a:t>
            </a:r>
            <a:r>
              <a:rPr lang="nl-BE" altLang="nl-BE"/>
              <a:t>: p11</a:t>
            </a:r>
            <a:r>
              <a:rPr lang="nl-BE" altLang="nl-BE" dirty="0"/>
              <a:t>	</a:t>
            </a:r>
            <a:r>
              <a:rPr lang="nl-BE" altLang="nl-BE" dirty="0" err="1"/>
              <a:t>nr</a:t>
            </a:r>
            <a:r>
              <a:rPr lang="nl-BE" altLang="nl-BE" dirty="0"/>
              <a:t> 3+4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69002BF-9B47-4568-AE4B-174F140DD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205038"/>
            <a:ext cx="8229600" cy="1862137"/>
          </a:xfrm>
        </p:spPr>
        <p:txBody>
          <a:bodyPr/>
          <a:lstStyle/>
          <a:p>
            <a:pPr eaLnBrk="1" hangingPunct="1"/>
            <a:r>
              <a:rPr lang="nl-BE" altLang="nl-BE"/>
              <a:t>WAAROM?!</a:t>
            </a:r>
            <a:endParaRPr lang="nl-NL" altLang="nl-BE"/>
          </a:p>
        </p:txBody>
      </p:sp>
      <p:pic>
        <p:nvPicPr>
          <p:cNvPr id="6147" name="Afbeelding 1">
            <a:extLst>
              <a:ext uri="{FF2B5EF4-FFF2-40B4-BE49-F238E27FC236}">
                <a16:creationId xmlns:a16="http://schemas.microsoft.com/office/drawing/2014/main" id="{A64D8BAC-498A-439D-B4C3-D4E9212A9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Tijdelijke aanduiding voor inhoud 3">
            <a:extLst>
              <a:ext uri="{FF2B5EF4-FFF2-40B4-BE49-F238E27FC236}">
                <a16:creationId xmlns:a16="http://schemas.microsoft.com/office/drawing/2014/main" id="{937174AF-4C86-4674-96BF-F256145FEF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404813"/>
            <a:ext cx="8324850" cy="58277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33493AF7-B102-4C0A-A517-46E656F3B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Voorbereiding </a:t>
            </a:r>
          </a:p>
        </p:txBody>
      </p:sp>
      <p:sp>
        <p:nvSpPr>
          <p:cNvPr id="8195" name="Tijdelijke aanduiding voor inhoud 2">
            <a:extLst>
              <a:ext uri="{FF2B5EF4-FFF2-40B4-BE49-F238E27FC236}">
                <a16:creationId xmlns:a16="http://schemas.microsoft.com/office/drawing/2014/main" id="{1A4BCBA2-70FC-4C65-A825-57507873F1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BE" altLang="nl-BE"/>
          </a:p>
          <a:p>
            <a:r>
              <a:rPr lang="nl-BE" altLang="nl-BE"/>
              <a:t>Nodig?!</a:t>
            </a:r>
          </a:p>
          <a:p>
            <a:r>
              <a:rPr lang="nl-BE" altLang="nl-BE"/>
              <a:t>Hoe?</a:t>
            </a:r>
          </a:p>
          <a:p>
            <a:r>
              <a:rPr lang="nl-BE" altLang="nl-BE"/>
              <a:t>correcte gesprekspartner</a:t>
            </a:r>
          </a:p>
          <a:p>
            <a:endParaRPr lang="nl-BE" altLang="nl-BE"/>
          </a:p>
          <a:p>
            <a:r>
              <a:rPr lang="nl-BE" altLang="nl-BE"/>
              <a:t>(geheugensteuntje)  = ‘onder controle’</a:t>
            </a:r>
          </a:p>
        </p:txBody>
      </p:sp>
      <p:pic>
        <p:nvPicPr>
          <p:cNvPr id="8196" name="Afbeelding 1">
            <a:extLst>
              <a:ext uri="{FF2B5EF4-FFF2-40B4-BE49-F238E27FC236}">
                <a16:creationId xmlns:a16="http://schemas.microsoft.com/office/drawing/2014/main" id="{13C78838-6370-4762-97D0-DBAAE70B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42933F3-00B9-44A1-9F15-66428706A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OPENEN</a:t>
            </a:r>
            <a:endParaRPr lang="nl-NL" altLang="nl-BE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05A988A-204A-448B-817B-43526D4B7378}"/>
              </a:ext>
            </a:extLst>
          </p:cNvPr>
          <p:cNvGraphicFramePr/>
          <p:nvPr/>
        </p:nvGraphicFramePr>
        <p:xfrm>
          <a:off x="312023" y="20608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20" name="Afbeelding 1">
            <a:extLst>
              <a:ext uri="{FF2B5EF4-FFF2-40B4-BE49-F238E27FC236}">
                <a16:creationId xmlns:a16="http://schemas.microsoft.com/office/drawing/2014/main" id="{456EA1B2-3B6B-4087-8628-A84B80ADC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kstvak 2">
            <a:extLst>
              <a:ext uri="{FF2B5EF4-FFF2-40B4-BE49-F238E27FC236}">
                <a16:creationId xmlns:a16="http://schemas.microsoft.com/office/drawing/2014/main" id="{83D4895A-3E31-412F-A00F-FACB23075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174875"/>
            <a:ext cx="7489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3600"/>
              <a:t>Vaste componenten </a:t>
            </a:r>
            <a:r>
              <a:rPr lang="nl-BE" altLang="nl-BE" sz="3600" u="sng"/>
              <a:t>ontvanger</a:t>
            </a:r>
            <a:r>
              <a:rPr lang="nl-BE" altLang="nl-BE" sz="3600"/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B7CD6002-F403-47D5-95D9-464A5F8F7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52413" y="1125538"/>
            <a:ext cx="8229601" cy="1143000"/>
          </a:xfrm>
        </p:spPr>
        <p:txBody>
          <a:bodyPr/>
          <a:lstStyle/>
          <a:p>
            <a:r>
              <a:rPr lang="nl-BE" altLang="nl-BE"/>
              <a:t>Vaste componenten </a:t>
            </a:r>
            <a:r>
              <a:rPr lang="nl-BE" altLang="nl-BE" u="sng"/>
              <a:t>beller</a:t>
            </a:r>
            <a:r>
              <a:rPr lang="nl-BE" altLang="nl-BE"/>
              <a:t>: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4474247F-A75C-412D-9A88-D034F2F586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F0AAB31B-EE2C-4FBE-ADAC-01751BC11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Als je zelf belt</a:t>
            </a:r>
          </a:p>
        </p:txBody>
      </p:sp>
      <p:sp>
        <p:nvSpPr>
          <p:cNvPr id="11267" name="Tijdelijke aanduiding voor inhoud 2">
            <a:extLst>
              <a:ext uri="{FF2B5EF4-FFF2-40B4-BE49-F238E27FC236}">
                <a16:creationId xmlns:a16="http://schemas.microsoft.com/office/drawing/2014/main" id="{5EA6E68F-A0FD-4B16-838B-ED04CC01B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8850" cy="4525963"/>
          </a:xfrm>
        </p:spPr>
        <p:txBody>
          <a:bodyPr/>
          <a:lstStyle/>
          <a:p>
            <a:endParaRPr lang="nl-BE" altLang="nl-BE"/>
          </a:p>
          <a:p>
            <a:r>
              <a:rPr lang="nl-BE" altLang="nl-BE"/>
              <a:t>Past het?</a:t>
            </a:r>
          </a:p>
          <a:p>
            <a:endParaRPr lang="nl-BE" altLang="nl-BE"/>
          </a:p>
          <a:p>
            <a:pPr>
              <a:buFont typeface="Wingdings" panose="05000000000000000000" pitchFamily="2" charset="2"/>
              <a:buChar char="ü"/>
            </a:pPr>
            <a:r>
              <a:rPr lang="nl-BE" altLang="nl-BE" sz="2800"/>
              <a:t>“Schikt het dat ik u nu een paar vragen stel?”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BE" altLang="nl-BE" sz="2800"/>
              <a:t>“Stoor ik niet?”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BE" altLang="nl-BE" sz="2800"/>
              <a:t>“Ik hoop dat mijn telefoontje niet ongelegen komt?”</a:t>
            </a:r>
          </a:p>
          <a:p>
            <a:endParaRPr lang="nl-BE" altLang="nl-BE"/>
          </a:p>
        </p:txBody>
      </p:sp>
      <p:pic>
        <p:nvPicPr>
          <p:cNvPr id="11268" name="Afbeelding 1">
            <a:extLst>
              <a:ext uri="{FF2B5EF4-FFF2-40B4-BE49-F238E27FC236}">
                <a16:creationId xmlns:a16="http://schemas.microsoft.com/office/drawing/2014/main" id="{0CE4B900-E17E-4C11-A0A1-7761B4F52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350"/>
            <a:ext cx="1304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718</Words>
  <Application>Microsoft Office PowerPoint</Application>
  <PresentationFormat>Diavoorstelling (4:3)</PresentationFormat>
  <Paragraphs>222</Paragraphs>
  <Slides>38</Slides>
  <Notes>1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Standaardontwerp</vt:lpstr>
      <vt:lpstr>PowerPoint-presentatie</vt:lpstr>
      <vt:lpstr>SKILL  TELEFONEREN</vt:lpstr>
      <vt:lpstr>Is dat wel nodig?!</vt:lpstr>
      <vt:lpstr>WAAROM?!</vt:lpstr>
      <vt:lpstr>PowerPoint-presentatie</vt:lpstr>
      <vt:lpstr>Voorbereiding </vt:lpstr>
      <vt:lpstr>OPENEN</vt:lpstr>
      <vt:lpstr>Vaste componenten beller:</vt:lpstr>
      <vt:lpstr>Als je zelf belt</vt:lpstr>
      <vt:lpstr>Tandartstechniek</vt:lpstr>
      <vt:lpstr>       Feedback    </vt:lpstr>
      <vt:lpstr>AFSLUITEN</vt:lpstr>
      <vt:lpstr>       Boodschap aannemen</vt:lpstr>
      <vt:lpstr>Imago</vt:lpstr>
      <vt:lpstr>Imago</vt:lpstr>
      <vt:lpstr>Imago</vt:lpstr>
      <vt:lpstr>Recent voorbeeld</vt:lpstr>
      <vt:lpstr>Attitudes</vt:lpstr>
      <vt:lpstr>‘Met Vermeylen Karel’</vt:lpstr>
      <vt:lpstr>Zeg  niet / zeg wel</vt:lpstr>
      <vt:lpstr>Inspiratie</vt:lpstr>
      <vt:lpstr> Verloop van het gesprek</vt:lpstr>
      <vt:lpstr>Nu jij!</vt:lpstr>
      <vt:lpstr>Dus:</vt:lpstr>
      <vt:lpstr>PowerPoint-presentatie</vt:lpstr>
      <vt:lpstr>Extra oefening</vt:lpstr>
      <vt:lpstr>Internationaal telefoonalfabet</vt:lpstr>
      <vt:lpstr>PowerPoint-presentatie</vt:lpstr>
      <vt:lpstr>Verkeerd verbonden</vt:lpstr>
      <vt:lpstr>       Twee verplichte onderdelen</vt:lpstr>
      <vt:lpstr>Rollenspel</vt:lpstr>
      <vt:lpstr>Klachten</vt:lpstr>
      <vt:lpstr>Rollenspel</vt:lpstr>
      <vt:lpstr>Aanpak bij klachten</vt:lpstr>
      <vt:lpstr>PowerPoint-presentatie</vt:lpstr>
      <vt:lpstr>Doorverbinden</vt:lpstr>
      <vt:lpstr>PowerPoint-presentatie</vt:lpstr>
      <vt:lpstr>Extra oefeningen</vt:lpstr>
    </vt:vector>
  </TitlesOfParts>
  <Company>PHL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PHL</dc:creator>
  <cp:lastModifiedBy>Saskia Schoefs</cp:lastModifiedBy>
  <cp:revision>79</cp:revision>
  <dcterms:created xsi:type="dcterms:W3CDTF">2006-09-24T08:32:40Z</dcterms:created>
  <dcterms:modified xsi:type="dcterms:W3CDTF">2018-09-16T19:51:40Z</dcterms:modified>
</cp:coreProperties>
</file>