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300" r:id="rId3"/>
    <p:sldId id="302" r:id="rId4"/>
    <p:sldId id="316" r:id="rId5"/>
    <p:sldId id="303" r:id="rId6"/>
    <p:sldId id="310" r:id="rId7"/>
    <p:sldId id="305" r:id="rId8"/>
    <p:sldId id="311" r:id="rId9"/>
    <p:sldId id="315" r:id="rId1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3373438"/>
            <a:ext cx="38385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90525"/>
            <a:ext cx="1420813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9"/>
          <p:cNvSpPr txBox="1">
            <a:spLocks noChangeArrowheads="1"/>
          </p:cNvSpPr>
          <p:nvPr/>
        </p:nvSpPr>
        <p:spPr bwMode="auto">
          <a:xfrm>
            <a:off x="542925" y="6057900"/>
            <a:ext cx="51958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nl-NL" sz="1200"/>
              <a:t>Hogeschool PXL – Elfde-Liniestraat 24 – B-3500 Hasselt</a:t>
            </a:r>
          </a:p>
          <a:p>
            <a:r>
              <a:rPr lang="nl-NL" sz="1200"/>
              <a:t>www.pxl.be - www.pxl.be/facebook</a:t>
            </a:r>
          </a:p>
          <a:p>
            <a:endParaRPr lang="nl-NL"/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543550"/>
            <a:ext cx="2974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575" y="6399213"/>
            <a:ext cx="12652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4C13F8A-7185-4C0F-B6E6-5375713D2E5A}" type="datetimeFigureOut">
              <a:rPr lang="nl-NL"/>
              <a:pPr>
                <a:defRPr/>
              </a:pPr>
              <a:t>10-9-2017</a:t>
            </a:fld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3232150" y="6399213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04FD2D-0518-425E-81A3-B0FA544AE91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11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7A4D9AB-C0DB-4352-9452-CCCADFD92802}" type="datetimeFigureOut">
              <a:rPr lang="nl-NL"/>
              <a:pPr>
                <a:defRPr/>
              </a:pPr>
              <a:t>10-9-2017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5EB234-B204-4D0A-AEE2-9CBCBBB01CA0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5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34941-4F83-4B50-B6DC-25041A0BF656}" type="datetimeFigureOut">
              <a:rPr lang="nl-NL"/>
              <a:pPr>
                <a:defRPr/>
              </a:pPr>
              <a:t>10-9-2017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2E574-271E-4962-A58A-4B04F272B3C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42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03742-A317-47EC-B87A-83CE20BBE172}" type="datetimeFigureOut">
              <a:rPr lang="nl-NL"/>
              <a:pPr>
                <a:defRPr/>
              </a:pPr>
              <a:t>10-9-2017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B89E2-8736-4B5E-9D16-6EB51CB9D54A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80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A4E91-05DC-4285-BACC-C11D9E6B23BE}" type="datetimeFigureOut">
              <a:rPr lang="nl-NL"/>
              <a:pPr>
                <a:defRPr/>
              </a:pPr>
              <a:t>10-9-2017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B7744-DDB6-42C9-B575-B0FB7512BDB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54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0"/>
            <a:ext cx="541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0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F53020-2982-4AF1-93FD-A5C461270300}" type="datetimeFigureOut">
              <a:rPr lang="nl-NL"/>
              <a:pPr>
                <a:defRPr/>
              </a:pPr>
              <a:t>10-9-2017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E85AF9-5D4D-4348-A9DA-523EB421CA24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37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E2623-90CB-4F77-8CCE-E5233B036787}" type="datetimeFigureOut">
              <a:rPr lang="nl-NL"/>
              <a:pPr>
                <a:defRPr/>
              </a:pPr>
              <a:t>10-9-2017</a:t>
            </a:fld>
            <a:endParaRPr lang="nl-NL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1B849-4E3E-4FEC-96B1-515B6C19049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9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A54E-C0E9-4C96-908F-7CB4A6E1D8E3}" type="datetimeFigureOut">
              <a:rPr lang="nl-NL"/>
              <a:pPr>
                <a:defRPr/>
              </a:pPr>
              <a:t>10-9-2017</a:t>
            </a:fld>
            <a:endParaRPr lang="nl-NL"/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91F6A-5E0C-4D87-930A-4FD289A9B22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19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344EF-AD37-4978-9949-1614776EA3FB}" type="datetimeFigureOut">
              <a:rPr lang="nl-NL"/>
              <a:pPr>
                <a:defRPr/>
              </a:pPr>
              <a:t>10-9-2017</a:t>
            </a:fld>
            <a:endParaRPr lang="nl-NL"/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3E71C-B152-445E-BB60-2136F3A7DEEA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22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26421-A3CE-4922-977F-523A1E946C9E}" type="datetimeFigureOut">
              <a:rPr lang="nl-NL"/>
              <a:pPr>
                <a:defRPr/>
              </a:pPr>
              <a:t>10-9-2017</a:t>
            </a:fld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A6398-31D1-4C00-80A3-B4E18DB879E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3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5837238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A8786-8521-42F6-950F-3DD89C430A1E}" type="datetimeFigureOut">
              <a:rPr lang="nl-NL"/>
              <a:pPr>
                <a:defRPr/>
              </a:pPr>
              <a:t>10-9-2017</a:t>
            </a:fld>
            <a:endParaRPr lang="nl-NL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5647C-5B26-4192-B561-EF1277B1540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75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563" y="6356350"/>
            <a:ext cx="1265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15EC4D-E5F0-4144-987B-17ABFE08721C}" type="datetimeFigureOut">
              <a:rPr lang="nl-NL"/>
              <a:pPr>
                <a:defRPr/>
              </a:pPr>
              <a:t>10-9-2017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AEA0ED7-B6BB-47C6-8B46-B83D69300F1C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6681788"/>
            <a:ext cx="9144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98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an.hulsbosch@.pxl.b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BE" sz="9600" smtClean="0"/>
              <a:t>ACE II</a:t>
            </a:r>
            <a:endParaRPr lang="nl-NL" sz="9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smtClean="0"/>
              <a:t>1. Gebruikersaccount maken</a:t>
            </a:r>
            <a:br>
              <a:rPr lang="nl-BE" dirty="0" smtClean="0"/>
            </a:br>
            <a:r>
              <a:rPr lang="nl-BE" dirty="0" smtClean="0"/>
              <a:t>http://ace.pxl.be</a:t>
            </a:r>
            <a:endParaRPr lang="nl-NL" dirty="0" smtClean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461036" y="1844824"/>
            <a:ext cx="8229600" cy="4525963"/>
          </a:xfrm>
        </p:spPr>
        <p:txBody>
          <a:bodyPr/>
          <a:lstStyle/>
          <a:p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027364"/>
            <a:ext cx="4514850" cy="3829050"/>
          </a:xfrm>
          <a:prstGeom prst="rect">
            <a:avLst/>
          </a:prstGeom>
        </p:spPr>
      </p:pic>
      <p:sp>
        <p:nvSpPr>
          <p:cNvPr id="3076" name="AutoShape 4"/>
          <p:cNvSpPr>
            <a:spLocks/>
          </p:cNvSpPr>
          <p:nvPr/>
        </p:nvSpPr>
        <p:spPr bwMode="auto">
          <a:xfrm>
            <a:off x="4860032" y="3140968"/>
            <a:ext cx="3236913" cy="609600"/>
          </a:xfrm>
          <a:prstGeom prst="borderCallout1">
            <a:avLst>
              <a:gd name="adj1" fmla="val 50787"/>
              <a:gd name="adj2" fmla="val -708"/>
              <a:gd name="adj3" fmla="val -55324"/>
              <a:gd name="adj4" fmla="val -342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>
                <a:latin typeface="Arial" charset="0"/>
              </a:rPr>
              <a:t>Klik op ‘Inschrijven voor een gebruikersaccount’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mtClean="0"/>
              <a:t>Vul in</a:t>
            </a:r>
            <a:endParaRPr lang="nl-NL" smtClean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660" y="1600200"/>
            <a:ext cx="4430679" cy="4525963"/>
          </a:xfrm>
          <a:prstGeom prst="rect">
            <a:avLst/>
          </a:prstGeom>
        </p:spPr>
      </p:pic>
      <p:sp>
        <p:nvSpPr>
          <p:cNvPr id="4102" name="AutoShape 6"/>
          <p:cNvSpPr>
            <a:spLocks/>
          </p:cNvSpPr>
          <p:nvPr/>
        </p:nvSpPr>
        <p:spPr bwMode="auto">
          <a:xfrm>
            <a:off x="6072954" y="5516563"/>
            <a:ext cx="2587625" cy="609600"/>
          </a:xfrm>
          <a:prstGeom prst="borderCallout1">
            <a:avLst>
              <a:gd name="adj1" fmla="val 18750"/>
              <a:gd name="adj2" fmla="val -2944"/>
              <a:gd name="adj3" fmla="val -128648"/>
              <a:gd name="adj4" fmla="val -67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 dirty="0">
                <a:latin typeface="Arial" charset="0"/>
              </a:rPr>
              <a:t>Voor studenten: </a:t>
            </a:r>
            <a:r>
              <a:rPr lang="nl-BE" dirty="0" smtClean="0">
                <a:latin typeface="Arial" charset="0"/>
              </a:rPr>
              <a:t>eenvoudig wachtwoord</a:t>
            </a:r>
            <a:endParaRPr lang="nl-NL" dirty="0">
              <a:latin typeface="Arial" charset="0"/>
            </a:endParaRPr>
          </a:p>
        </p:txBody>
      </p:sp>
      <p:sp>
        <p:nvSpPr>
          <p:cNvPr id="4100" name="AutoShape 4"/>
          <p:cNvSpPr>
            <a:spLocks/>
          </p:cNvSpPr>
          <p:nvPr/>
        </p:nvSpPr>
        <p:spPr bwMode="auto">
          <a:xfrm>
            <a:off x="6072954" y="1916832"/>
            <a:ext cx="3021012" cy="690562"/>
          </a:xfrm>
          <a:prstGeom prst="borderCallout1">
            <a:avLst>
              <a:gd name="adj1" fmla="val 16551"/>
              <a:gd name="adj2" fmla="val -2523"/>
              <a:gd name="adj3" fmla="val 169426"/>
              <a:gd name="adj4" fmla="val -57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 dirty="0">
                <a:latin typeface="Arial" charset="0"/>
              </a:rPr>
              <a:t>Voor studenten: </a:t>
            </a:r>
            <a:r>
              <a:rPr lang="nl-BE" dirty="0" smtClean="0">
                <a:latin typeface="Arial" charset="0"/>
              </a:rPr>
              <a:t>…@student.pxl.be</a:t>
            </a:r>
            <a:endParaRPr lang="nl-NL" dirty="0">
              <a:latin typeface="Arial" charset="0"/>
            </a:endParaRPr>
          </a:p>
        </p:txBody>
      </p:sp>
      <p:sp>
        <p:nvSpPr>
          <p:cNvPr id="4101" name="AutoShape 5"/>
          <p:cNvSpPr>
            <a:spLocks/>
          </p:cNvSpPr>
          <p:nvPr/>
        </p:nvSpPr>
        <p:spPr bwMode="auto">
          <a:xfrm>
            <a:off x="6072953" y="4437112"/>
            <a:ext cx="2587625" cy="609600"/>
          </a:xfrm>
          <a:prstGeom prst="borderCallout1">
            <a:avLst>
              <a:gd name="adj1" fmla="val 18750"/>
              <a:gd name="adj2" fmla="val -2944"/>
              <a:gd name="adj3" fmla="val -20051"/>
              <a:gd name="adj4" fmla="val -67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 dirty="0">
                <a:latin typeface="Arial" charset="0"/>
              </a:rPr>
              <a:t>Voor studenten: </a:t>
            </a:r>
            <a:r>
              <a:rPr lang="nl-BE" dirty="0" smtClean="0">
                <a:latin typeface="Arial" charset="0"/>
              </a:rPr>
              <a:t>gebruikersnaam PXL</a:t>
            </a:r>
            <a:endParaRPr lang="nl-NL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Zorg</a:t>
            </a:r>
            <a:r>
              <a:rPr lang="en-GB" dirty="0" smtClean="0"/>
              <a:t> </a:t>
            </a:r>
            <a:r>
              <a:rPr lang="en-GB" dirty="0" err="1" smtClean="0"/>
              <a:t>ervoor</a:t>
            </a:r>
            <a:r>
              <a:rPr lang="en-GB" dirty="0" smtClean="0"/>
              <a:t> </a:t>
            </a:r>
            <a:r>
              <a:rPr lang="en-GB" dirty="0" err="1" smtClean="0"/>
              <a:t>dat</a:t>
            </a:r>
            <a:r>
              <a:rPr lang="en-GB" dirty="0" smtClean="0"/>
              <a:t> popups </a:t>
            </a:r>
            <a:r>
              <a:rPr lang="en-GB" dirty="0" err="1" smtClean="0"/>
              <a:t>toegestaan</a:t>
            </a:r>
            <a:r>
              <a:rPr lang="en-GB" dirty="0" smtClean="0"/>
              <a:t> </a:t>
            </a:r>
            <a:r>
              <a:rPr lang="en-GB" dirty="0" err="1" smtClean="0"/>
              <a:t>zijn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94475"/>
            <a:ext cx="5209317" cy="311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32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smtClean="0"/>
              <a:t>2. Toegangscode per afstudeerrichting/rol</a:t>
            </a:r>
            <a:endParaRPr lang="nl-NL" sz="4000" smtClean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325" y="2007526"/>
            <a:ext cx="3178175" cy="3443022"/>
          </a:xfrm>
          <a:prstGeom prst="rect">
            <a:avLst/>
          </a:prstGeom>
        </p:spPr>
      </p:pic>
      <p:sp>
        <p:nvSpPr>
          <p:cNvPr id="5125" name="AutoShape 5"/>
          <p:cNvSpPr>
            <a:spLocks/>
          </p:cNvSpPr>
          <p:nvPr/>
        </p:nvSpPr>
        <p:spPr bwMode="auto">
          <a:xfrm>
            <a:off x="6286500" y="4653136"/>
            <a:ext cx="2714625" cy="928687"/>
          </a:xfrm>
          <a:prstGeom prst="borderCallout1">
            <a:avLst>
              <a:gd name="adj1" fmla="val 15000"/>
              <a:gd name="adj2" fmla="val -3787"/>
              <a:gd name="adj3" fmla="val 174"/>
              <a:gd name="adj4" fmla="val -752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 dirty="0">
                <a:latin typeface="Arial" charset="0"/>
              </a:rPr>
              <a:t>Productregistratie: vul de code in van je afdeling (zie volgende dia)</a:t>
            </a:r>
            <a:endParaRPr lang="nl-NL" dirty="0">
              <a:latin typeface="Arial" charset="0"/>
            </a:endParaRPr>
          </a:p>
        </p:txBody>
      </p:sp>
      <p:sp>
        <p:nvSpPr>
          <p:cNvPr id="5124" name="AutoShape 4"/>
          <p:cNvSpPr>
            <a:spLocks/>
          </p:cNvSpPr>
          <p:nvPr/>
        </p:nvSpPr>
        <p:spPr bwMode="auto">
          <a:xfrm>
            <a:off x="4067944" y="2410014"/>
            <a:ext cx="2874962" cy="609600"/>
          </a:xfrm>
          <a:prstGeom prst="borderCallout1">
            <a:avLst>
              <a:gd name="adj1" fmla="val 18750"/>
              <a:gd name="adj2" fmla="val -2653"/>
              <a:gd name="adj3" fmla="val 89159"/>
              <a:gd name="adj4" fmla="val -270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>
                <a:latin typeface="Arial" charset="0"/>
              </a:rPr>
              <a:t>Klik op het icoon met het boek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mtClean="0"/>
              <a:t>Codes: hoofdlettergevoelig</a:t>
            </a:r>
            <a:endParaRPr lang="en-GB" smtClean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</p:nvPr>
        </p:nvGraphicFramePr>
        <p:xfrm>
          <a:off x="2216150" y="1774031"/>
          <a:ext cx="4711700" cy="4178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/>
                <a:gridCol w="3340100"/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FOCUS-FR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FR Gram1, FR Gram2, FR Gram3, FR Téléphoner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FOCUS-EN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 Gram1, EN Gram2, EN TXemes, EN Phoning, EN Writing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FOCUS-DE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DE Gram, DE Themen, DE Verben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FOCUS-NL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NL Telefoneren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PXL-Acf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Acf Engels,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PXL-Fiv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Fiv Engels,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PXL-Log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Log Engels, Duits,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PXL-Mar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Mar Engels, Duits,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PXL-Rpr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Rpr Engels,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PXL-Mas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Mas Engels, Duits,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PXL-Mma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Mma Engels, Duits,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PXL-Bvt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Bvt Engels, Duits,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PXL-Tin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Tin Engels, Frans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PXL-Lopl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Lopl Engels,  Frans, Nederlands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PXL-Alg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 Algemeen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studentM&amp;T_TOE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Toerisme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studentM&amp;T_JOU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Journalistiek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studentM&amp;T_COM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Communicatie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PXL-Tech bouw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PXL-Tech EA-ICT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PXL-Tech EM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mtClean="0"/>
              <a:t>Aanmelden in een groep</a:t>
            </a:r>
            <a:endParaRPr lang="nl-NL" smtClean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091" y="1889125"/>
            <a:ext cx="3402117" cy="3340100"/>
          </a:xfrm>
          <a:prstGeom prst="rect">
            <a:avLst/>
          </a:prstGeom>
        </p:spPr>
      </p:pic>
      <p:sp>
        <p:nvSpPr>
          <p:cNvPr id="8196" name="AutoShape 4"/>
          <p:cNvSpPr>
            <a:spLocks/>
          </p:cNvSpPr>
          <p:nvPr/>
        </p:nvSpPr>
        <p:spPr bwMode="auto">
          <a:xfrm>
            <a:off x="3347864" y="2564904"/>
            <a:ext cx="3306763" cy="609600"/>
          </a:xfrm>
          <a:prstGeom prst="borderCallout1">
            <a:avLst>
              <a:gd name="adj1" fmla="val 44318"/>
              <a:gd name="adj2" fmla="val -2306"/>
              <a:gd name="adj3" fmla="val 32172"/>
              <a:gd name="adj4" fmla="val -198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>
                <a:latin typeface="Arial" charset="0"/>
              </a:rPr>
              <a:t>Klik op het icoon met de twee hoofden</a:t>
            </a:r>
            <a:endParaRPr lang="nl-NL">
              <a:latin typeface="Arial" charset="0"/>
            </a:endParaRPr>
          </a:p>
        </p:txBody>
      </p:sp>
      <p:sp>
        <p:nvSpPr>
          <p:cNvPr id="8197" name="AutoShape 5"/>
          <p:cNvSpPr>
            <a:spLocks/>
          </p:cNvSpPr>
          <p:nvPr/>
        </p:nvSpPr>
        <p:spPr bwMode="auto">
          <a:xfrm>
            <a:off x="4857750" y="3500438"/>
            <a:ext cx="2084388" cy="977900"/>
          </a:xfrm>
          <a:prstGeom prst="borderCallout1">
            <a:avLst>
              <a:gd name="adj1" fmla="val 11690"/>
              <a:gd name="adj2" fmla="val -3657"/>
              <a:gd name="adj3" fmla="val 83087"/>
              <a:gd name="adj4" fmla="val -67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nl-BE">
                <a:latin typeface="Arial" charset="0"/>
              </a:rPr>
              <a:t>Vul de code van de klas in: b.v. 1ACFA/B</a:t>
            </a:r>
            <a:endParaRPr lang="nl-NL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mtClean="0"/>
              <a:t>Klascodes</a:t>
            </a:r>
            <a:endParaRPr lang="en-GB" dirty="0" smtClean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2TINABC</a:t>
            </a:r>
          </a:p>
          <a:p>
            <a:r>
              <a:rPr lang="en-GB" dirty="0"/>
              <a:t>2TINDEF</a:t>
            </a:r>
          </a:p>
          <a:p>
            <a:r>
              <a:rPr lang="en-GB" dirty="0"/>
              <a:t>2TINGHI</a:t>
            </a:r>
          </a:p>
          <a:p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mtClean="0"/>
              <a:t>Enjoy!!</a:t>
            </a:r>
          </a:p>
        </p:txBody>
      </p:sp>
      <p:sp>
        <p:nvSpPr>
          <p:cNvPr id="15363" name="Ondertitel 2"/>
          <p:cNvSpPr>
            <a:spLocks noGrp="1"/>
          </p:cNvSpPr>
          <p:nvPr>
            <p:ph type="subTitle" idx="1"/>
          </p:nvPr>
        </p:nvSpPr>
        <p:spPr>
          <a:xfrm>
            <a:off x="531198" y="3140968"/>
            <a:ext cx="5048914" cy="1137302"/>
          </a:xfrm>
        </p:spPr>
        <p:txBody>
          <a:bodyPr/>
          <a:lstStyle/>
          <a:p>
            <a:r>
              <a:rPr lang="nl-BE" dirty="0" smtClean="0"/>
              <a:t>Problemen: </a:t>
            </a:r>
            <a:r>
              <a:rPr lang="nl-BE" dirty="0" smtClean="0">
                <a:hlinkClick r:id="rId2"/>
              </a:rPr>
              <a:t>stephan.</a:t>
            </a:r>
            <a:r>
              <a:rPr lang="nl-BE" dirty="0" err="1" smtClean="0">
                <a:hlinkClick r:id="rId2"/>
              </a:rPr>
              <a:t>hulsbosch</a:t>
            </a:r>
            <a:r>
              <a:rPr lang="nl-BE" dirty="0" smtClean="0">
                <a:hlinkClick r:id="rId2"/>
              </a:rPr>
              <a:t>@.pxl.be</a:t>
            </a:r>
            <a:endParaRPr lang="nl-BE" dirty="0" smtClean="0"/>
          </a:p>
          <a:p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XL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XL" id="{86EB6788-3ADF-4971-80EC-9C9464834CF9}" vid="{DED20B13-26DF-448F-B0F4-C2AB25EE2E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PXL</Template>
  <TotalTime>603</TotalTime>
  <Words>233</Words>
  <Application>Microsoft Office PowerPoint</Application>
  <PresentationFormat>Diavoorstelling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Comic Sans MS</vt:lpstr>
      <vt:lpstr>Times New Roman</vt:lpstr>
      <vt:lpstr>PXL</vt:lpstr>
      <vt:lpstr>ACE II</vt:lpstr>
      <vt:lpstr>1. Gebruikersaccount maken http://ace.pxl.be</vt:lpstr>
      <vt:lpstr>Vul in</vt:lpstr>
      <vt:lpstr>Zorg ervoor dat popups toegestaan zijn</vt:lpstr>
      <vt:lpstr>2. Toegangscode per afstudeerrichting/rol</vt:lpstr>
      <vt:lpstr>Codes: hoofdlettergevoelig</vt:lpstr>
      <vt:lpstr>Aanmelden in een groep</vt:lpstr>
      <vt:lpstr>Klascodes</vt:lpstr>
      <vt:lpstr>Enjoy!!</vt:lpstr>
    </vt:vector>
  </TitlesOfParts>
  <Company>PHL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 en Blackboard</dc:title>
  <dc:creator>Stephan Hulsbosch</dc:creator>
  <cp:lastModifiedBy>Caroline Simon</cp:lastModifiedBy>
  <cp:revision>41</cp:revision>
  <dcterms:created xsi:type="dcterms:W3CDTF">2003-09-08T13:40:37Z</dcterms:created>
  <dcterms:modified xsi:type="dcterms:W3CDTF">2017-09-10T13:09:44Z</dcterms:modified>
</cp:coreProperties>
</file>