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
  </p:notesMasterIdLst>
  <p:sldIdLst>
    <p:sldId id="258" r:id="rId2"/>
    <p:sldId id="264" r:id="rId3"/>
    <p:sldId id="265" r:id="rId4"/>
    <p:sldId id="261" r:id="rId5"/>
    <p:sldId id="260"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63008" autoAdjust="0"/>
  </p:normalViewPr>
  <p:slideViewPr>
    <p:cSldViewPr snapToGrid="0">
      <p:cViewPr varScale="1">
        <p:scale>
          <a:sx n="72" d="100"/>
          <a:sy n="72" d="100"/>
        </p:scale>
        <p:origin x="2016"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25EA5-A490-4F3F-BF62-1750D10FC31D}" type="datetimeFigureOut">
              <a:rPr lang="nl-BE" smtClean="0"/>
              <a:t>28/11/2018</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756B8-D054-474D-BC48-79ABE157A4B1}" type="slidenum">
              <a:rPr lang="nl-BE" smtClean="0"/>
              <a:t>‹nr.›</a:t>
            </a:fld>
            <a:endParaRPr lang="nl-BE"/>
          </a:p>
        </p:txBody>
      </p:sp>
    </p:spTree>
    <p:extLst>
      <p:ext uri="{BB962C8B-B14F-4D97-AF65-F5344CB8AC3E}">
        <p14:creationId xmlns:p14="http://schemas.microsoft.com/office/powerpoint/2010/main" val="3801489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25756B8-D054-474D-BC48-79ABE157A4B1}" type="slidenum">
              <a:rPr lang="nl-BE" smtClean="0"/>
              <a:t>1</a:t>
            </a:fld>
            <a:endParaRPr lang="nl-BE"/>
          </a:p>
        </p:txBody>
      </p:sp>
    </p:spTree>
    <p:extLst>
      <p:ext uri="{BB962C8B-B14F-4D97-AF65-F5344CB8AC3E}">
        <p14:creationId xmlns:p14="http://schemas.microsoft.com/office/powerpoint/2010/main" val="208791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laatste van de 2 apparaten die hetzelfde IP-adres hebben, zal geen internet hebben</a:t>
            </a:r>
          </a:p>
          <a:p>
            <a:endParaRPr lang="nl-BE" dirty="0"/>
          </a:p>
          <a:p>
            <a:r>
              <a:rPr lang="nl-BE" dirty="0"/>
              <a:t>Door veel netwerkdomeinen te gebruiken kan men </a:t>
            </a:r>
            <a:r>
              <a:rPr lang="nl-BE" dirty="0" err="1"/>
              <a:t>VLAN’s</a:t>
            </a:r>
            <a:r>
              <a:rPr lang="nl-BE" dirty="0"/>
              <a:t> en </a:t>
            </a:r>
            <a:r>
              <a:rPr lang="nl-BE" dirty="0" err="1"/>
              <a:t>ACL’s</a:t>
            </a:r>
            <a:r>
              <a:rPr lang="nl-BE" dirty="0"/>
              <a:t> gebruiken.</a:t>
            </a:r>
          </a:p>
        </p:txBody>
      </p:sp>
      <p:sp>
        <p:nvSpPr>
          <p:cNvPr id="4" name="Tijdelijke aanduiding voor dianummer 3"/>
          <p:cNvSpPr>
            <a:spLocks noGrp="1"/>
          </p:cNvSpPr>
          <p:nvPr>
            <p:ph type="sldNum" sz="quarter" idx="5"/>
          </p:nvPr>
        </p:nvSpPr>
        <p:spPr/>
        <p:txBody>
          <a:bodyPr/>
          <a:lstStyle/>
          <a:p>
            <a:fld id="{125756B8-D054-474D-BC48-79ABE157A4B1}" type="slidenum">
              <a:rPr lang="nl-BE" smtClean="0"/>
              <a:t>2</a:t>
            </a:fld>
            <a:endParaRPr lang="nl-BE"/>
          </a:p>
        </p:txBody>
      </p:sp>
    </p:spTree>
    <p:extLst>
      <p:ext uri="{BB962C8B-B14F-4D97-AF65-F5344CB8AC3E}">
        <p14:creationId xmlns:p14="http://schemas.microsoft.com/office/powerpoint/2010/main" val="549019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lease-time is de tijd dat je een IP-adres mag gebruiken en niemand anders dit kan opeisen. Wanneer de verbinding verbroken wordt, krijgt de DHCP server een melding dat het IP-adres niet meer gebruikt wordt.</a:t>
            </a:r>
          </a:p>
          <a:p>
            <a:endParaRPr lang="nl-BE" dirty="0"/>
          </a:p>
          <a:p>
            <a:r>
              <a:rPr lang="nl-BE" dirty="0"/>
              <a:t>Standaard wordt om het uur een check gedaan of het IP nog gebruikt wordt.</a:t>
            </a:r>
          </a:p>
          <a:p>
            <a:endParaRPr lang="nl-BE" dirty="0"/>
          </a:p>
          <a:p>
            <a:r>
              <a:rPr lang="nl-BE" dirty="0"/>
              <a:t>Als je de </a:t>
            </a:r>
            <a:r>
              <a:rPr lang="nl-BE" dirty="0" err="1"/>
              <a:t>leasetime</a:t>
            </a:r>
            <a:r>
              <a:rPr lang="nl-BE" dirty="0"/>
              <a:t> te kort zet, valt je SaaS verbinding weg (Software as a Service) </a:t>
            </a:r>
            <a:r>
              <a:rPr lang="nl-BE" dirty="0" err="1"/>
              <a:t>maw</a:t>
            </a:r>
            <a:r>
              <a:rPr lang="nl-BE" dirty="0"/>
              <a:t> Google </a:t>
            </a:r>
            <a:r>
              <a:rPr lang="nl-BE" dirty="0" err="1"/>
              <a:t>Docs</a:t>
            </a:r>
            <a:r>
              <a:rPr lang="nl-BE" dirty="0"/>
              <a:t> en DB connecties.</a:t>
            </a:r>
          </a:p>
          <a:p>
            <a:endParaRPr lang="nl-BE" dirty="0"/>
          </a:p>
          <a:p>
            <a:r>
              <a:rPr lang="nl-BE" dirty="0"/>
              <a:t>DHCP wordt standaard op server1 geconfigureerd (zelfde als VPN pakken)</a:t>
            </a:r>
          </a:p>
          <a:p>
            <a:endParaRPr lang="nl-BE" dirty="0"/>
          </a:p>
          <a:p>
            <a:r>
              <a:rPr lang="nl-BE" dirty="0"/>
              <a:t>NAT + DNS zijn de favoriete theorievragen.</a:t>
            </a:r>
          </a:p>
        </p:txBody>
      </p:sp>
      <p:sp>
        <p:nvSpPr>
          <p:cNvPr id="4" name="Tijdelijke aanduiding voor dianummer 3"/>
          <p:cNvSpPr>
            <a:spLocks noGrp="1"/>
          </p:cNvSpPr>
          <p:nvPr>
            <p:ph type="sldNum" sz="quarter" idx="5"/>
          </p:nvPr>
        </p:nvSpPr>
        <p:spPr/>
        <p:txBody>
          <a:bodyPr/>
          <a:lstStyle/>
          <a:p>
            <a:fld id="{125756B8-D054-474D-BC48-79ABE157A4B1}" type="slidenum">
              <a:rPr lang="nl-BE" smtClean="0"/>
              <a:t>3</a:t>
            </a:fld>
            <a:endParaRPr lang="nl-BE"/>
          </a:p>
        </p:txBody>
      </p:sp>
    </p:spTree>
    <p:extLst>
      <p:ext uri="{BB962C8B-B14F-4D97-AF65-F5344CB8AC3E}">
        <p14:creationId xmlns:p14="http://schemas.microsoft.com/office/powerpoint/2010/main" val="67759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Meestal is VPN gecombineerd met NAT.</a:t>
            </a:r>
          </a:p>
          <a:p>
            <a:r>
              <a:rPr lang="nl-BE" dirty="0"/>
              <a:t>Connectie maken naar een toestel waarbij die connectie versleuteld en privaat is. Privaat is dat de verbinding enkel tussen u en de andere kant is. Door VPN lijkt dit alsof het lokaal op het netwerk afspeelt. Dus zou je toegang hebben tot het lokale netwerk van de VPN-server.</a:t>
            </a:r>
          </a:p>
          <a:p>
            <a:endParaRPr lang="nl-BE" dirty="0"/>
          </a:p>
          <a:p>
            <a:r>
              <a:rPr lang="nl-BE" dirty="0"/>
              <a:t>VPN connectie maken: externe IP-adres van de VPN router invullen en verbinding maken</a:t>
            </a:r>
          </a:p>
          <a:p>
            <a:r>
              <a:rPr lang="nl-BE" dirty="0"/>
              <a:t>-&gt; De router en de client krijgen een nieuwe virtuele adapter. Zij communiceren met elkaar voor het pakketje aangekomen is of verzonden wordt.</a:t>
            </a:r>
          </a:p>
          <a:p>
            <a:endParaRPr lang="nl-BE" dirty="0"/>
          </a:p>
          <a:p>
            <a:r>
              <a:rPr lang="nl-BE" dirty="0"/>
              <a:t>Eerst gaat alle data door mijn virtuele adapter naar de andere virtuele adapter -&gt; virtueel naar virtueel</a:t>
            </a:r>
          </a:p>
          <a:p>
            <a:r>
              <a:rPr lang="nl-BE" dirty="0"/>
              <a:t>Dan gaat hij van mijn virtuele adapter via mijn fysieke adapter. Je krijgt een IP-adres van het lokale netwerk waar je inlogt.</a:t>
            </a:r>
          </a:p>
          <a:p>
            <a:r>
              <a:rPr lang="nl-BE" dirty="0"/>
              <a:t>De hele blok (OSI) data wordt toegevoegd aan de blok (OSI) van de fysieke netwerkkaart.</a:t>
            </a:r>
            <a:br>
              <a:rPr lang="nl-BE" dirty="0"/>
            </a:br>
            <a:r>
              <a:rPr lang="nl-BE" dirty="0"/>
              <a:t>Die hele blok wordt doorgestuurd naar de router van de VPN-router. Dit gaat eerst naar de fysieke netwerkkaart, terug door OSI en die data gaat naar de virtuele adapter stuurt het door naar de website die je initieel wilde bereiken. De website antwoord terug naar de VPN-router en zet dit terug naar de virtuele adapter en ingepakt naar de fysieke en over connectie naar de fysieke client en door het virtuele adapter tot de gebruiker.</a:t>
            </a:r>
          </a:p>
          <a:p>
            <a:endParaRPr lang="nl-BE" dirty="0"/>
          </a:p>
          <a:p>
            <a:r>
              <a:rPr lang="nl-BE" dirty="0"/>
              <a:t>VPN kan op het lokale netwerk van de router gaan kijken.</a:t>
            </a:r>
          </a:p>
          <a:p>
            <a:endParaRPr lang="nl-BE" dirty="0"/>
          </a:p>
          <a:p>
            <a:r>
              <a:rPr lang="nl-BE" dirty="0"/>
              <a:t>Voordeel:</a:t>
            </a:r>
            <a:br>
              <a:rPr lang="nl-BE" dirty="0"/>
            </a:br>
            <a:r>
              <a:rPr lang="nl-BE" dirty="0"/>
              <a:t>-&gt; Je kan het hele lokale netwerk zien</a:t>
            </a:r>
            <a:br>
              <a:rPr lang="nl-BE" dirty="0"/>
            </a:br>
            <a:r>
              <a:rPr lang="nl-BE" dirty="0"/>
              <a:t>-&gt; De data wordt versleuteld -&gt; dit wordt op de Presentation laag gedaan (SSL)</a:t>
            </a:r>
          </a:p>
          <a:p>
            <a:r>
              <a:rPr lang="nl-BE" dirty="0"/>
              <a:t>   -&gt; best de fysieke versleutelen want dan is ALLE data versleuteld, bij de virtuele alleen de blok van de virtuele en niets van de fysieke</a:t>
            </a:r>
          </a:p>
          <a:p>
            <a:r>
              <a:rPr lang="nl-BE" dirty="0"/>
              <a:t>-&gt; ISP zou je </a:t>
            </a:r>
            <a:r>
              <a:rPr lang="nl-BE" dirty="0" err="1"/>
              <a:t>destination</a:t>
            </a:r>
            <a:r>
              <a:rPr lang="nl-BE" dirty="0"/>
              <a:t> niet moeten kunnen zien</a:t>
            </a:r>
          </a:p>
        </p:txBody>
      </p:sp>
      <p:sp>
        <p:nvSpPr>
          <p:cNvPr id="4" name="Tijdelijke aanduiding voor dianummer 3"/>
          <p:cNvSpPr>
            <a:spLocks noGrp="1"/>
          </p:cNvSpPr>
          <p:nvPr>
            <p:ph type="sldNum" sz="quarter" idx="5"/>
          </p:nvPr>
        </p:nvSpPr>
        <p:spPr/>
        <p:txBody>
          <a:bodyPr/>
          <a:lstStyle/>
          <a:p>
            <a:fld id="{125756B8-D054-474D-BC48-79ABE157A4B1}" type="slidenum">
              <a:rPr lang="nl-BE" smtClean="0"/>
              <a:t>4</a:t>
            </a:fld>
            <a:endParaRPr lang="nl-BE"/>
          </a:p>
        </p:txBody>
      </p:sp>
    </p:spTree>
    <p:extLst>
      <p:ext uri="{BB962C8B-B14F-4D97-AF65-F5344CB8AC3E}">
        <p14:creationId xmlns:p14="http://schemas.microsoft.com/office/powerpoint/2010/main" val="792881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28/11/2018</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28/11/2018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28/11/2018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28/11/2018</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28/11/2018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28/11/2018</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28/11/2018</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28/11/2018</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28/11/2018</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28/11/2018</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28/11/2018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28/11/2018</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28/11/2018</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Windows 2016 Server	</a:t>
            </a:r>
          </a:p>
        </p:txBody>
      </p:sp>
      <p:sp>
        <p:nvSpPr>
          <p:cNvPr id="3" name="Ondertitel 2"/>
          <p:cNvSpPr>
            <a:spLocks noGrp="1"/>
          </p:cNvSpPr>
          <p:nvPr>
            <p:ph type="subTitle" idx="1"/>
          </p:nvPr>
        </p:nvSpPr>
        <p:spPr/>
        <p:txBody>
          <a:bodyPr/>
          <a:lstStyle/>
          <a:p>
            <a:r>
              <a:rPr lang="nl-BE" dirty="0"/>
              <a:t>Essentials: DHCP + VPN</a:t>
            </a:r>
          </a:p>
        </p:txBody>
      </p:sp>
    </p:spTree>
    <p:extLst>
      <p:ext uri="{BB962C8B-B14F-4D97-AF65-F5344CB8AC3E}">
        <p14:creationId xmlns:p14="http://schemas.microsoft.com/office/powerpoint/2010/main" val="350291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DHCP</a:t>
            </a:r>
          </a:p>
        </p:txBody>
      </p:sp>
      <p:sp>
        <p:nvSpPr>
          <p:cNvPr id="3" name="Tijdelijke aanduiding voor inhoud 2"/>
          <p:cNvSpPr>
            <a:spLocks noGrp="1"/>
          </p:cNvSpPr>
          <p:nvPr>
            <p:ph idx="1"/>
          </p:nvPr>
        </p:nvSpPr>
        <p:spPr/>
        <p:txBody>
          <a:bodyPr>
            <a:normAutofit/>
          </a:bodyPr>
          <a:lstStyle/>
          <a:p>
            <a:r>
              <a:rPr lang="nl-BE" dirty="0"/>
              <a:t>- Automatisch uitdelen van </a:t>
            </a:r>
            <a:r>
              <a:rPr lang="nl-BE" dirty="0" err="1"/>
              <a:t>ip</a:t>
            </a:r>
            <a:r>
              <a:rPr lang="nl-BE" dirty="0"/>
              <a:t> adressen</a:t>
            </a:r>
          </a:p>
          <a:p>
            <a:r>
              <a:rPr lang="nl-BE" dirty="0"/>
              <a:t>- Scope (range van uitdelen </a:t>
            </a:r>
            <a:r>
              <a:rPr lang="nl-BE" dirty="0" err="1"/>
              <a:t>ip</a:t>
            </a:r>
            <a:r>
              <a:rPr lang="nl-BE" dirty="0"/>
              <a:t> adressen)</a:t>
            </a:r>
          </a:p>
          <a:p>
            <a:r>
              <a:rPr lang="nl-BE" dirty="0"/>
              <a:t>- </a:t>
            </a:r>
            <a:r>
              <a:rPr lang="nl-BE" dirty="0" err="1"/>
              <a:t>excluded</a:t>
            </a:r>
            <a:r>
              <a:rPr lang="nl-BE" dirty="0"/>
              <a:t> </a:t>
            </a:r>
            <a:r>
              <a:rPr lang="nl-BE" dirty="0" err="1"/>
              <a:t>adresses</a:t>
            </a:r>
            <a:r>
              <a:rPr lang="nl-BE" dirty="0"/>
              <a:t> (vaste </a:t>
            </a:r>
            <a:r>
              <a:rPr lang="nl-BE" dirty="0" err="1"/>
              <a:t>ipadressen</a:t>
            </a:r>
            <a:r>
              <a:rPr lang="nl-BE" dirty="0"/>
              <a:t> uit scope halen -&gt; </a:t>
            </a:r>
            <a:r>
              <a:rPr lang="nl-BE" dirty="0" err="1"/>
              <a:t>ip</a:t>
            </a:r>
            <a:r>
              <a:rPr lang="nl-BE" dirty="0"/>
              <a:t> conflicten)</a:t>
            </a:r>
          </a:p>
          <a:p>
            <a:r>
              <a:rPr lang="nl-BE" dirty="0"/>
              <a:t>- Default gateway en DNS meegeven</a:t>
            </a:r>
          </a:p>
          <a:p>
            <a:endParaRPr lang="nl-BE" dirty="0"/>
          </a:p>
          <a:p>
            <a:r>
              <a:rPr lang="nl-BE" dirty="0"/>
              <a:t>- Voordeel DHCP: makkelijk beheer van </a:t>
            </a:r>
            <a:r>
              <a:rPr lang="nl-BE" dirty="0" err="1"/>
              <a:t>ip</a:t>
            </a:r>
            <a:r>
              <a:rPr lang="nl-BE" dirty="0"/>
              <a:t> adressen.</a:t>
            </a:r>
          </a:p>
          <a:p>
            <a:r>
              <a:rPr lang="nl-BE" dirty="0"/>
              <a:t>- Servers best geen DHCP </a:t>
            </a:r>
            <a:r>
              <a:rPr lang="nl-BE" dirty="0" err="1"/>
              <a:t>ipadres</a:t>
            </a:r>
            <a:r>
              <a:rPr lang="nl-BE" dirty="0"/>
              <a:t> geven (mogelijke conflicten)</a:t>
            </a:r>
          </a:p>
          <a:p>
            <a:r>
              <a:rPr lang="nl-BE" dirty="0"/>
              <a:t>- scopes mogen mekaar niet overlappen</a:t>
            </a:r>
          </a:p>
          <a:p>
            <a:endParaRPr lang="nl-BE" dirty="0"/>
          </a:p>
        </p:txBody>
      </p:sp>
    </p:spTree>
    <p:extLst>
      <p:ext uri="{BB962C8B-B14F-4D97-AF65-F5344CB8AC3E}">
        <p14:creationId xmlns:p14="http://schemas.microsoft.com/office/powerpoint/2010/main" val="805091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DHCP	</a:t>
            </a:r>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nl-BE" dirty="0"/>
              <a:t> IP scope : bereik waartussen </a:t>
            </a:r>
            <a:r>
              <a:rPr lang="nl-BE" dirty="0" err="1"/>
              <a:t>ipadressen</a:t>
            </a:r>
            <a:r>
              <a:rPr lang="nl-BE" dirty="0"/>
              <a:t> worden uitgedeeld</a:t>
            </a:r>
          </a:p>
          <a:p>
            <a:pPr>
              <a:buFont typeface="Wingdings" panose="05000000000000000000" pitchFamily="2" charset="2"/>
              <a:buChar char="§"/>
            </a:pPr>
            <a:r>
              <a:rPr lang="nl-BE" dirty="0"/>
              <a:t> Default-router: gateway = </a:t>
            </a:r>
            <a:r>
              <a:rPr lang="nl-BE" dirty="0" err="1"/>
              <a:t>ip</a:t>
            </a:r>
            <a:r>
              <a:rPr lang="nl-BE" dirty="0"/>
              <a:t> adres waar alle pakketten die niet bestemd zijn voor intern netwerk naartoe worden gestuurd</a:t>
            </a:r>
          </a:p>
          <a:p>
            <a:pPr>
              <a:buFont typeface="Wingdings" panose="05000000000000000000" pitchFamily="2" charset="2"/>
              <a:buChar char="§"/>
            </a:pPr>
            <a:r>
              <a:rPr lang="nl-BE" dirty="0"/>
              <a:t> domain : het domein dat </a:t>
            </a:r>
            <a:r>
              <a:rPr lang="nl-BE" dirty="0" err="1"/>
              <a:t>trusted</a:t>
            </a:r>
            <a:r>
              <a:rPr lang="nl-BE" dirty="0"/>
              <a:t> is waarbinnen de </a:t>
            </a:r>
            <a:r>
              <a:rPr lang="nl-BE" dirty="0" err="1"/>
              <a:t>ipadressen</a:t>
            </a:r>
            <a:r>
              <a:rPr lang="nl-BE" dirty="0"/>
              <a:t> worden uitgedeeld</a:t>
            </a:r>
          </a:p>
          <a:p>
            <a:pPr>
              <a:buFont typeface="Wingdings" panose="05000000000000000000" pitchFamily="2" charset="2"/>
              <a:buChar char="§"/>
            </a:pPr>
            <a:r>
              <a:rPr lang="nl-BE" dirty="0"/>
              <a:t> Scope activeren!</a:t>
            </a:r>
          </a:p>
          <a:p>
            <a:endParaRPr lang="nl-BE" dirty="0"/>
          </a:p>
        </p:txBody>
      </p:sp>
    </p:spTree>
    <p:extLst>
      <p:ext uri="{BB962C8B-B14F-4D97-AF65-F5344CB8AC3E}">
        <p14:creationId xmlns:p14="http://schemas.microsoft.com/office/powerpoint/2010/main" val="93027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VPN	</a:t>
            </a:r>
          </a:p>
        </p:txBody>
      </p:sp>
      <p:sp>
        <p:nvSpPr>
          <p:cNvPr id="3" name="Tijdelijke aanduiding voor inhoud 2"/>
          <p:cNvSpPr>
            <a:spLocks noGrp="1"/>
          </p:cNvSpPr>
          <p:nvPr>
            <p:ph idx="1"/>
          </p:nvPr>
        </p:nvSpPr>
        <p:spPr/>
        <p:txBody>
          <a:bodyPr>
            <a:normAutofit fontScale="77500" lnSpcReduction="20000"/>
          </a:bodyPr>
          <a:lstStyle/>
          <a:p>
            <a:r>
              <a:rPr lang="nl-BE" dirty="0"/>
              <a:t>- Via publiek netwerk verbinding maken met lokaal LAN/privé netwerk</a:t>
            </a:r>
          </a:p>
          <a:p>
            <a:r>
              <a:rPr lang="nl-BE" dirty="0"/>
              <a:t>- </a:t>
            </a:r>
            <a:r>
              <a:rPr lang="nl-BE" dirty="0" err="1"/>
              <a:t>encapsulatie</a:t>
            </a:r>
            <a:r>
              <a:rPr lang="nl-BE" dirty="0"/>
              <a:t> van data (nieuwe virtuele </a:t>
            </a:r>
            <a:r>
              <a:rPr lang="nl-BE" dirty="0" err="1"/>
              <a:t>vpn</a:t>
            </a:r>
            <a:r>
              <a:rPr lang="nl-BE" dirty="0"/>
              <a:t> adapter)</a:t>
            </a:r>
          </a:p>
          <a:p>
            <a:r>
              <a:rPr lang="nl-BE" dirty="0"/>
              <a:t>- authenticatie (username/password) voor toegang </a:t>
            </a:r>
            <a:r>
              <a:rPr lang="nl-BE" dirty="0" err="1"/>
              <a:t>vpn</a:t>
            </a:r>
            <a:r>
              <a:rPr lang="nl-BE" dirty="0"/>
              <a:t> per gebruiker</a:t>
            </a:r>
          </a:p>
          <a:p>
            <a:r>
              <a:rPr lang="nl-BE" dirty="0"/>
              <a:t>- data wordt </a:t>
            </a:r>
            <a:r>
              <a:rPr lang="nl-BE" dirty="0" err="1"/>
              <a:t>geencapsuleerd</a:t>
            </a:r>
            <a:r>
              <a:rPr lang="nl-BE" dirty="0"/>
              <a:t> door eerst doorheen </a:t>
            </a:r>
            <a:r>
              <a:rPr lang="nl-BE" dirty="0" err="1"/>
              <a:t>vpn</a:t>
            </a:r>
            <a:r>
              <a:rPr lang="nl-BE" dirty="0"/>
              <a:t> adapter te gaan, en daarna door fysieke adapter te gaan (</a:t>
            </a:r>
            <a:r>
              <a:rPr lang="nl-BE" dirty="0" err="1"/>
              <a:t>encapsulatie</a:t>
            </a:r>
            <a:r>
              <a:rPr lang="nl-BE" dirty="0"/>
              <a:t>)</a:t>
            </a:r>
          </a:p>
          <a:p>
            <a:r>
              <a:rPr lang="nl-BE" dirty="0"/>
              <a:t>- volledig datapakket komende van </a:t>
            </a:r>
            <a:r>
              <a:rPr lang="nl-BE" dirty="0" err="1"/>
              <a:t>vpn</a:t>
            </a:r>
            <a:r>
              <a:rPr lang="nl-BE" dirty="0"/>
              <a:t> adapter wordt eventueel </a:t>
            </a:r>
            <a:r>
              <a:rPr lang="nl-BE" dirty="0" err="1"/>
              <a:t>geencrypteerd</a:t>
            </a:r>
            <a:r>
              <a:rPr lang="nl-BE" dirty="0"/>
              <a:t> door fysieke adapter, headers/trailers van fysieke adapter worden niet </a:t>
            </a:r>
            <a:r>
              <a:rPr lang="nl-BE" dirty="0" err="1"/>
              <a:t>geencrypteerd</a:t>
            </a:r>
            <a:r>
              <a:rPr lang="nl-BE" dirty="0"/>
              <a:t>.</a:t>
            </a:r>
          </a:p>
          <a:p>
            <a:r>
              <a:rPr lang="nl-BE" dirty="0"/>
              <a:t>- data wordt naar </a:t>
            </a:r>
            <a:r>
              <a:rPr lang="nl-BE" dirty="0" err="1"/>
              <a:t>vpn</a:t>
            </a:r>
            <a:r>
              <a:rPr lang="nl-BE" dirty="0"/>
              <a:t> router gestuurd (tunnel)</a:t>
            </a:r>
          </a:p>
          <a:p>
            <a:r>
              <a:rPr lang="nl-BE" dirty="0"/>
              <a:t>- router zal binnenkomend pakket decrypteren en op eigen LAN-netwerk plaatsen</a:t>
            </a:r>
          </a:p>
          <a:p>
            <a:r>
              <a:rPr lang="nl-BE" dirty="0"/>
              <a:t>- alle verkeer gaat naar </a:t>
            </a:r>
            <a:r>
              <a:rPr lang="nl-BE" dirty="0" err="1"/>
              <a:t>vpn</a:t>
            </a:r>
            <a:r>
              <a:rPr lang="nl-BE" dirty="0"/>
              <a:t>-router (ook internetverkeer) zolang de </a:t>
            </a:r>
            <a:r>
              <a:rPr lang="nl-BE" dirty="0" err="1"/>
              <a:t>vpn</a:t>
            </a:r>
            <a:r>
              <a:rPr lang="nl-BE" dirty="0"/>
              <a:t> verbinding naar router open staat.</a:t>
            </a:r>
          </a:p>
          <a:p>
            <a:r>
              <a:rPr lang="nl-BE" dirty="0"/>
              <a:t>- mogelijkheid om internetverkeer niet naar </a:t>
            </a:r>
            <a:r>
              <a:rPr lang="nl-BE" dirty="0" err="1"/>
              <a:t>vpn</a:t>
            </a:r>
            <a:r>
              <a:rPr lang="nl-BE" dirty="0"/>
              <a:t> router te sturen (niet in deze cursus).</a:t>
            </a:r>
          </a:p>
        </p:txBody>
      </p:sp>
    </p:spTree>
    <p:extLst>
      <p:ext uri="{BB962C8B-B14F-4D97-AF65-F5344CB8AC3E}">
        <p14:creationId xmlns:p14="http://schemas.microsoft.com/office/powerpoint/2010/main" val="41292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VPN router configureren</a:t>
            </a:r>
          </a:p>
        </p:txBody>
      </p:sp>
      <p:sp>
        <p:nvSpPr>
          <p:cNvPr id="3" name="Tijdelijke aanduiding voor inhoud 2"/>
          <p:cNvSpPr>
            <a:spLocks noGrp="1"/>
          </p:cNvSpPr>
          <p:nvPr>
            <p:ph idx="1"/>
          </p:nvPr>
        </p:nvSpPr>
        <p:spPr/>
        <p:txBody>
          <a:bodyPr/>
          <a:lstStyle/>
          <a:p>
            <a:r>
              <a:rPr lang="nl-BE" dirty="0"/>
              <a:t>- Routing &amp; remote Access</a:t>
            </a:r>
          </a:p>
          <a:p>
            <a:r>
              <a:rPr lang="nl-BE" dirty="0"/>
              <a:t>- Nat + VPN</a:t>
            </a:r>
          </a:p>
          <a:p>
            <a:r>
              <a:rPr lang="nl-BE" dirty="0"/>
              <a:t>- configureren DHCP server of door VPN zelf laten beheren</a:t>
            </a:r>
          </a:p>
          <a:p>
            <a:r>
              <a:rPr lang="nl-BE" dirty="0"/>
              <a:t>- per user naar Active Directory Users &amp; computers -&gt; </a:t>
            </a:r>
            <a:r>
              <a:rPr lang="nl-BE" dirty="0" err="1"/>
              <a:t>Dial</a:t>
            </a:r>
            <a:r>
              <a:rPr lang="nl-BE" dirty="0"/>
              <a:t>-in -&gt; </a:t>
            </a:r>
            <a:r>
              <a:rPr lang="nl-BE" dirty="0" err="1"/>
              <a:t>allow</a:t>
            </a:r>
            <a:endParaRPr lang="nl-BE" dirty="0"/>
          </a:p>
          <a:p>
            <a:r>
              <a:rPr lang="nl-BE" dirty="0"/>
              <a:t>- kan ook door middel van policy en NPS (niet in cursus behandeld).</a:t>
            </a:r>
          </a:p>
        </p:txBody>
      </p:sp>
    </p:spTree>
    <p:extLst>
      <p:ext uri="{BB962C8B-B14F-4D97-AF65-F5344CB8AC3E}">
        <p14:creationId xmlns:p14="http://schemas.microsoft.com/office/powerpoint/2010/main" val="117959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Opdracht	</a:t>
            </a:r>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nl-BE" dirty="0"/>
              <a:t> Zorg dat alle </a:t>
            </a:r>
            <a:r>
              <a:rPr lang="nl-BE" dirty="0" err="1"/>
              <a:t>ipadressen</a:t>
            </a:r>
            <a:r>
              <a:rPr lang="nl-BE" dirty="0"/>
              <a:t> in je intern netwerk automatisch worden uitgedeeld met de juiste instellingen</a:t>
            </a:r>
          </a:p>
          <a:p>
            <a:pPr>
              <a:buFont typeface="Wingdings" panose="05000000000000000000" pitchFamily="2" charset="2"/>
              <a:buChar char="§"/>
            </a:pPr>
            <a:r>
              <a:rPr lang="nl-BE" dirty="0"/>
              <a:t> Maak een VPN + NAT router zodat je via de router kan verbinden vanuit een extern netwerk.</a:t>
            </a:r>
          </a:p>
          <a:p>
            <a:pPr>
              <a:buFont typeface="Wingdings" panose="05000000000000000000" pitchFamily="2" charset="2"/>
              <a:buChar char="§"/>
            </a:pPr>
            <a:r>
              <a:rPr lang="nl-BE" dirty="0"/>
              <a:t> Zorg dat elke account VPN toegang krijgt (remote access)</a:t>
            </a:r>
          </a:p>
          <a:p>
            <a:pPr>
              <a:buFont typeface="Wingdings" panose="05000000000000000000" pitchFamily="2" charset="2"/>
              <a:buChar char="§"/>
            </a:pPr>
            <a:r>
              <a:rPr lang="nl-BE" dirty="0"/>
              <a:t> Test dit met je eigen </a:t>
            </a:r>
            <a:r>
              <a:rPr lang="nl-BE" dirty="0" err="1"/>
              <a:t>hostbesturingssysteem</a:t>
            </a:r>
            <a:r>
              <a:rPr lang="nl-BE" dirty="0"/>
              <a:t>= maak verbinding vanaf je eigen desktop naar de externe interface van je router (server 1) met een account van het domein. Test dan of je aan je fileserver kan vanaf je eigen besturingssysteem via \\servernaam\fileserver.</a:t>
            </a:r>
          </a:p>
        </p:txBody>
      </p:sp>
    </p:spTree>
    <p:extLst>
      <p:ext uri="{BB962C8B-B14F-4D97-AF65-F5344CB8AC3E}">
        <p14:creationId xmlns:p14="http://schemas.microsoft.com/office/powerpoint/2010/main" val="326809595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1322</TotalTime>
  <Words>691</Words>
  <Application>Microsoft Office PowerPoint</Application>
  <PresentationFormat>Breedbeeld</PresentationFormat>
  <Paragraphs>68</Paragraphs>
  <Slides>6</Slides>
  <Notes>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6</vt:i4>
      </vt:variant>
    </vt:vector>
  </HeadingPairs>
  <TitlesOfParts>
    <vt:vector size="11" baseType="lpstr">
      <vt:lpstr>Arial</vt:lpstr>
      <vt:lpstr>Calibri</vt:lpstr>
      <vt:lpstr>Calibri Light</vt:lpstr>
      <vt:lpstr>Wingdings</vt:lpstr>
      <vt:lpstr>Metropolitan</vt:lpstr>
      <vt:lpstr>Windows 2016 Server </vt:lpstr>
      <vt:lpstr>DHCP</vt:lpstr>
      <vt:lpstr>DHCP </vt:lpstr>
      <vt:lpstr>VPN </vt:lpstr>
      <vt:lpstr>VPN router configureren</vt:lpstr>
      <vt:lpstr>Opdracht </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Jocawebs Support</cp:lastModifiedBy>
  <cp:revision>65</cp:revision>
  <dcterms:created xsi:type="dcterms:W3CDTF">2016-06-13T13:38:04Z</dcterms:created>
  <dcterms:modified xsi:type="dcterms:W3CDTF">2018-11-28T17:29:06Z</dcterms:modified>
</cp:coreProperties>
</file>