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21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439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528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898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49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0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2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73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706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2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423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2EDE-FCDE-40A5-BE01-1593E4DE1EAE}" type="datetimeFigureOut">
              <a:rPr lang="nl-BE" smtClean="0"/>
              <a:t>13/10/2016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C42D-F988-4B94-A487-B18418CE79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24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/>
          <p:cNvGrpSpPr/>
          <p:nvPr/>
        </p:nvGrpSpPr>
        <p:grpSpPr>
          <a:xfrm>
            <a:off x="992165" y="645668"/>
            <a:ext cx="1084285" cy="1726057"/>
            <a:chOff x="992165" y="645668"/>
            <a:chExt cx="1703540" cy="2686550"/>
          </a:xfrm>
        </p:grpSpPr>
        <p:pic>
          <p:nvPicPr>
            <p:cNvPr id="14" name="Afbeelding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862" y="645668"/>
              <a:ext cx="1146147" cy="2316681"/>
            </a:xfrm>
            <a:prstGeom prst="rect">
              <a:avLst/>
            </a:prstGeom>
          </p:spPr>
        </p:pic>
        <p:sp>
          <p:nvSpPr>
            <p:cNvPr id="15" name="Tekstvak 14"/>
            <p:cNvSpPr txBox="1"/>
            <p:nvPr/>
          </p:nvSpPr>
          <p:spPr>
            <a:xfrm>
              <a:off x="992165" y="2962886"/>
              <a:ext cx="170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Actor 01</a:t>
              </a:r>
            </a:p>
          </p:txBody>
        </p:sp>
      </p:grpSp>
      <p:grpSp>
        <p:nvGrpSpPr>
          <p:cNvPr id="20" name="Groep 19"/>
          <p:cNvGrpSpPr/>
          <p:nvPr/>
        </p:nvGrpSpPr>
        <p:grpSpPr>
          <a:xfrm>
            <a:off x="2790826" y="942975"/>
            <a:ext cx="1676400" cy="942975"/>
            <a:chOff x="3600450" y="838200"/>
            <a:chExt cx="2162175" cy="1162050"/>
          </a:xfrm>
        </p:grpSpPr>
        <p:sp>
          <p:nvSpPr>
            <p:cNvPr id="17" name="Ovaal 16"/>
            <p:cNvSpPr/>
            <p:nvPr/>
          </p:nvSpPr>
          <p:spPr>
            <a:xfrm>
              <a:off x="3600450" y="838200"/>
              <a:ext cx="2162175" cy="116205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19" name="Rechte verbindingslijn 18"/>
            <p:cNvCxnSpPr>
              <a:stCxn id="17" idx="7"/>
            </p:cNvCxnSpPr>
            <p:nvPr/>
          </p:nvCxnSpPr>
          <p:spPr>
            <a:xfrm flipH="1">
              <a:off x="5162550" y="1008378"/>
              <a:ext cx="283432" cy="92519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3110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Nathalie Fuchs</dc:creator>
  <cp:lastModifiedBy>Nathalie Fuchs</cp:lastModifiedBy>
  <cp:revision>2</cp:revision>
  <dcterms:created xsi:type="dcterms:W3CDTF">2016-10-13T08:06:01Z</dcterms:created>
  <dcterms:modified xsi:type="dcterms:W3CDTF">2016-10-13T08:25:01Z</dcterms:modified>
</cp:coreProperties>
</file>