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8AB99-C0D7-4E5C-BB0C-E07C589B9E66}" type="doc">
      <dgm:prSet loTypeId="urn:microsoft.com/office/officeart/2005/8/layout/process4" loCatId="process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1DA90207-C757-4790-85C2-1003C01B81D8}">
      <dgm:prSet/>
      <dgm:spPr/>
      <dgm:t>
        <a:bodyPr/>
        <a:lstStyle/>
        <a:p>
          <a:r>
            <a:rPr lang="nl-BE" dirty="0"/>
            <a:t>bv. ‘groot’</a:t>
          </a:r>
          <a:endParaRPr lang="en-US" dirty="0"/>
        </a:p>
      </dgm:t>
    </dgm:pt>
    <dgm:pt modelId="{9FE7F655-9A3A-4CB1-85D9-CEE0CCD92FDA}" type="parTrans" cxnId="{592EBDBC-8C50-41BD-8A5F-DD242F7CF861}">
      <dgm:prSet/>
      <dgm:spPr/>
      <dgm:t>
        <a:bodyPr/>
        <a:lstStyle/>
        <a:p>
          <a:endParaRPr lang="en-US"/>
        </a:p>
      </dgm:t>
    </dgm:pt>
    <dgm:pt modelId="{D3A60D57-AD3E-4478-8653-F372E2148B2D}" type="sibTrans" cxnId="{592EBDBC-8C50-41BD-8A5F-DD242F7CF861}">
      <dgm:prSet/>
      <dgm:spPr/>
      <dgm:t>
        <a:bodyPr/>
        <a:lstStyle/>
        <a:p>
          <a:endParaRPr lang="en-US"/>
        </a:p>
      </dgm:t>
    </dgm:pt>
    <dgm:pt modelId="{A75B12D9-0B53-496E-BD63-59F067B3B0C9}">
      <dgm:prSet/>
      <dgm:spPr/>
      <dgm:t>
        <a:bodyPr/>
        <a:lstStyle/>
        <a:p>
          <a:r>
            <a:rPr lang="nl-BE" dirty="0"/>
            <a:t>comparatief = ‘groter’</a:t>
          </a:r>
          <a:endParaRPr lang="en-US" dirty="0"/>
        </a:p>
      </dgm:t>
    </dgm:pt>
    <dgm:pt modelId="{062ED365-DF3C-4652-BFAE-5ED0B6BA6FD2}" type="parTrans" cxnId="{7970A12E-6DBC-4D91-B46B-EF3955767B53}">
      <dgm:prSet/>
      <dgm:spPr/>
      <dgm:t>
        <a:bodyPr/>
        <a:lstStyle/>
        <a:p>
          <a:endParaRPr lang="en-US"/>
        </a:p>
      </dgm:t>
    </dgm:pt>
    <dgm:pt modelId="{FA9A9E04-6A02-4450-A08E-638390CDFCE4}" type="sibTrans" cxnId="{7970A12E-6DBC-4D91-B46B-EF3955767B53}">
      <dgm:prSet/>
      <dgm:spPr/>
      <dgm:t>
        <a:bodyPr/>
        <a:lstStyle/>
        <a:p>
          <a:endParaRPr lang="en-US"/>
        </a:p>
      </dgm:t>
    </dgm:pt>
    <dgm:pt modelId="{DF8E0044-6F3B-4D7F-857E-DE6775E84ADD}">
      <dgm:prSet/>
      <dgm:spPr/>
      <dgm:t>
        <a:bodyPr/>
        <a:lstStyle/>
        <a:p>
          <a:r>
            <a:rPr lang="nl-BE" dirty="0"/>
            <a:t>superlatief = ‘grootst’</a:t>
          </a:r>
          <a:endParaRPr lang="en-US" dirty="0"/>
        </a:p>
      </dgm:t>
    </dgm:pt>
    <dgm:pt modelId="{55DB951D-E038-4FC6-B392-EC3A92B92AA8}" type="parTrans" cxnId="{82EAAFD5-503C-4093-959E-0E83AA2D0AFC}">
      <dgm:prSet/>
      <dgm:spPr/>
      <dgm:t>
        <a:bodyPr/>
        <a:lstStyle/>
        <a:p>
          <a:endParaRPr lang="en-US"/>
        </a:p>
      </dgm:t>
    </dgm:pt>
    <dgm:pt modelId="{59A4AE99-009B-4DA2-83FB-CB5B7FBE5887}" type="sibTrans" cxnId="{82EAAFD5-503C-4093-959E-0E83AA2D0AFC}">
      <dgm:prSet/>
      <dgm:spPr/>
      <dgm:t>
        <a:bodyPr/>
        <a:lstStyle/>
        <a:p>
          <a:endParaRPr lang="en-US"/>
        </a:p>
      </dgm:t>
    </dgm:pt>
    <dgm:pt modelId="{F5312EB4-3694-467D-B43F-B3EB0DCFEC63}" type="pres">
      <dgm:prSet presAssocID="{9BA8AB99-C0D7-4E5C-BB0C-E07C589B9E66}" presName="Name0" presStyleCnt="0">
        <dgm:presLayoutVars>
          <dgm:dir/>
          <dgm:animLvl val="lvl"/>
          <dgm:resizeHandles val="exact"/>
        </dgm:presLayoutVars>
      </dgm:prSet>
      <dgm:spPr/>
    </dgm:pt>
    <dgm:pt modelId="{A10B8229-EC42-4035-A4D3-8A699C3DF7CD}" type="pres">
      <dgm:prSet presAssocID="{DF8E0044-6F3B-4D7F-857E-DE6775E84ADD}" presName="boxAndChildren" presStyleCnt="0"/>
      <dgm:spPr/>
    </dgm:pt>
    <dgm:pt modelId="{0F33F660-82B5-40B9-8080-9D094DA63D88}" type="pres">
      <dgm:prSet presAssocID="{DF8E0044-6F3B-4D7F-857E-DE6775E84ADD}" presName="parentTextBox" presStyleLbl="node1" presStyleIdx="0" presStyleCnt="3"/>
      <dgm:spPr/>
    </dgm:pt>
    <dgm:pt modelId="{B07D1807-53CF-4657-8935-352E42EED8E8}" type="pres">
      <dgm:prSet presAssocID="{FA9A9E04-6A02-4450-A08E-638390CDFCE4}" presName="sp" presStyleCnt="0"/>
      <dgm:spPr/>
    </dgm:pt>
    <dgm:pt modelId="{30E5FB8F-14D2-4B93-B67F-5AB42D9CD14F}" type="pres">
      <dgm:prSet presAssocID="{A75B12D9-0B53-496E-BD63-59F067B3B0C9}" presName="arrowAndChildren" presStyleCnt="0"/>
      <dgm:spPr/>
    </dgm:pt>
    <dgm:pt modelId="{5D0DA591-F803-4C87-BEBB-29CAA4C7F9EC}" type="pres">
      <dgm:prSet presAssocID="{A75B12D9-0B53-496E-BD63-59F067B3B0C9}" presName="parentTextArrow" presStyleLbl="node1" presStyleIdx="1" presStyleCnt="3"/>
      <dgm:spPr/>
    </dgm:pt>
    <dgm:pt modelId="{319CAE7D-F443-4326-A40E-550A2D1EC7DD}" type="pres">
      <dgm:prSet presAssocID="{D3A60D57-AD3E-4478-8653-F372E2148B2D}" presName="sp" presStyleCnt="0"/>
      <dgm:spPr/>
    </dgm:pt>
    <dgm:pt modelId="{CE605E39-6F07-4774-B4E2-D571CBC2FEE0}" type="pres">
      <dgm:prSet presAssocID="{1DA90207-C757-4790-85C2-1003C01B81D8}" presName="arrowAndChildren" presStyleCnt="0"/>
      <dgm:spPr/>
    </dgm:pt>
    <dgm:pt modelId="{7A4B6EB0-19E1-409B-A374-26EC631FD063}" type="pres">
      <dgm:prSet presAssocID="{1DA90207-C757-4790-85C2-1003C01B81D8}" presName="parentTextArrow" presStyleLbl="node1" presStyleIdx="2" presStyleCnt="3"/>
      <dgm:spPr/>
    </dgm:pt>
  </dgm:ptLst>
  <dgm:cxnLst>
    <dgm:cxn modelId="{488C9A16-2479-4B17-8F97-F7D76923EFAA}" type="presOf" srcId="{A75B12D9-0B53-496E-BD63-59F067B3B0C9}" destId="{5D0DA591-F803-4C87-BEBB-29CAA4C7F9EC}" srcOrd="0" destOrd="0" presId="urn:microsoft.com/office/officeart/2005/8/layout/process4"/>
    <dgm:cxn modelId="{5AC72224-C8A2-46D6-B76A-C2F4C112EA00}" type="presOf" srcId="{DF8E0044-6F3B-4D7F-857E-DE6775E84ADD}" destId="{0F33F660-82B5-40B9-8080-9D094DA63D88}" srcOrd="0" destOrd="0" presId="urn:microsoft.com/office/officeart/2005/8/layout/process4"/>
    <dgm:cxn modelId="{7970A12E-6DBC-4D91-B46B-EF3955767B53}" srcId="{9BA8AB99-C0D7-4E5C-BB0C-E07C589B9E66}" destId="{A75B12D9-0B53-496E-BD63-59F067B3B0C9}" srcOrd="1" destOrd="0" parTransId="{062ED365-DF3C-4652-BFAE-5ED0B6BA6FD2}" sibTransId="{FA9A9E04-6A02-4450-A08E-638390CDFCE4}"/>
    <dgm:cxn modelId="{5BEB7089-CEA8-4104-A448-9FA7E25D782A}" type="presOf" srcId="{9BA8AB99-C0D7-4E5C-BB0C-E07C589B9E66}" destId="{F5312EB4-3694-467D-B43F-B3EB0DCFEC63}" srcOrd="0" destOrd="0" presId="urn:microsoft.com/office/officeart/2005/8/layout/process4"/>
    <dgm:cxn modelId="{592EBDBC-8C50-41BD-8A5F-DD242F7CF861}" srcId="{9BA8AB99-C0D7-4E5C-BB0C-E07C589B9E66}" destId="{1DA90207-C757-4790-85C2-1003C01B81D8}" srcOrd="0" destOrd="0" parTransId="{9FE7F655-9A3A-4CB1-85D9-CEE0CCD92FDA}" sibTransId="{D3A60D57-AD3E-4478-8653-F372E2148B2D}"/>
    <dgm:cxn modelId="{82EAAFD5-503C-4093-959E-0E83AA2D0AFC}" srcId="{9BA8AB99-C0D7-4E5C-BB0C-E07C589B9E66}" destId="{DF8E0044-6F3B-4D7F-857E-DE6775E84ADD}" srcOrd="2" destOrd="0" parTransId="{55DB951D-E038-4FC6-B392-EC3A92B92AA8}" sibTransId="{59A4AE99-009B-4DA2-83FB-CB5B7FBE5887}"/>
    <dgm:cxn modelId="{CB4E4CD8-8A40-4A39-8699-6B0BB3727F29}" type="presOf" srcId="{1DA90207-C757-4790-85C2-1003C01B81D8}" destId="{7A4B6EB0-19E1-409B-A374-26EC631FD063}" srcOrd="0" destOrd="0" presId="urn:microsoft.com/office/officeart/2005/8/layout/process4"/>
    <dgm:cxn modelId="{D1112E5C-2562-4109-949A-8379F42EC81A}" type="presParOf" srcId="{F5312EB4-3694-467D-B43F-B3EB0DCFEC63}" destId="{A10B8229-EC42-4035-A4D3-8A699C3DF7CD}" srcOrd="0" destOrd="0" presId="urn:microsoft.com/office/officeart/2005/8/layout/process4"/>
    <dgm:cxn modelId="{D6E2046C-9138-4E1A-BDB7-FB9CD96C3799}" type="presParOf" srcId="{A10B8229-EC42-4035-A4D3-8A699C3DF7CD}" destId="{0F33F660-82B5-40B9-8080-9D094DA63D88}" srcOrd="0" destOrd="0" presId="urn:microsoft.com/office/officeart/2005/8/layout/process4"/>
    <dgm:cxn modelId="{C10E5853-CE99-4736-8AAE-F8A4180EA95F}" type="presParOf" srcId="{F5312EB4-3694-467D-B43F-B3EB0DCFEC63}" destId="{B07D1807-53CF-4657-8935-352E42EED8E8}" srcOrd="1" destOrd="0" presId="urn:microsoft.com/office/officeart/2005/8/layout/process4"/>
    <dgm:cxn modelId="{18F609F4-8248-4DDE-BC07-9BFAB720EDA2}" type="presParOf" srcId="{F5312EB4-3694-467D-B43F-B3EB0DCFEC63}" destId="{30E5FB8F-14D2-4B93-B67F-5AB42D9CD14F}" srcOrd="2" destOrd="0" presId="urn:microsoft.com/office/officeart/2005/8/layout/process4"/>
    <dgm:cxn modelId="{89163881-9B59-4425-B025-06FC66B11A04}" type="presParOf" srcId="{30E5FB8F-14D2-4B93-B67F-5AB42D9CD14F}" destId="{5D0DA591-F803-4C87-BEBB-29CAA4C7F9EC}" srcOrd="0" destOrd="0" presId="urn:microsoft.com/office/officeart/2005/8/layout/process4"/>
    <dgm:cxn modelId="{B35A0750-2CC9-43C0-8898-DB5684DD36B7}" type="presParOf" srcId="{F5312EB4-3694-467D-B43F-B3EB0DCFEC63}" destId="{319CAE7D-F443-4326-A40E-550A2D1EC7DD}" srcOrd="3" destOrd="0" presId="urn:microsoft.com/office/officeart/2005/8/layout/process4"/>
    <dgm:cxn modelId="{8C24A005-FB12-4F5D-A6A5-6DEB8A24FEFC}" type="presParOf" srcId="{F5312EB4-3694-467D-B43F-B3EB0DCFEC63}" destId="{CE605E39-6F07-4774-B4E2-D571CBC2FEE0}" srcOrd="4" destOrd="0" presId="urn:microsoft.com/office/officeart/2005/8/layout/process4"/>
    <dgm:cxn modelId="{86917514-2E44-43F7-A951-4B44F2A442D4}" type="presParOf" srcId="{CE605E39-6F07-4774-B4E2-D571CBC2FEE0}" destId="{7A4B6EB0-19E1-409B-A374-26EC631FD0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D9E52-7DB5-4171-A9F5-752FF455A43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AA2E3E4-5141-4C0D-9235-16078ECF061C}">
      <dgm:prSet/>
      <dgm:spPr/>
      <dgm:t>
        <a:bodyPr/>
        <a:lstStyle/>
        <a:p>
          <a:r>
            <a:rPr lang="nl-BE"/>
            <a:t>The bigger of the two</a:t>
          </a:r>
          <a:endParaRPr lang="en-US"/>
        </a:p>
      </dgm:t>
    </dgm:pt>
    <dgm:pt modelId="{09D612F0-6D04-4F69-9F92-0235D3D7307A}" type="parTrans" cxnId="{862003F1-6557-4A15-9ADB-6F5A634C84DA}">
      <dgm:prSet/>
      <dgm:spPr/>
      <dgm:t>
        <a:bodyPr/>
        <a:lstStyle/>
        <a:p>
          <a:endParaRPr lang="en-US"/>
        </a:p>
      </dgm:t>
    </dgm:pt>
    <dgm:pt modelId="{277F5A1C-BED7-4178-95A2-31535E65B230}" type="sibTrans" cxnId="{862003F1-6557-4A15-9ADB-6F5A634C84DA}">
      <dgm:prSet/>
      <dgm:spPr/>
      <dgm:t>
        <a:bodyPr/>
        <a:lstStyle/>
        <a:p>
          <a:endParaRPr lang="en-US"/>
        </a:p>
      </dgm:t>
    </dgm:pt>
    <dgm:pt modelId="{D13ED727-818E-4C4A-916E-0C3D6C0AD12D}">
      <dgm:prSet/>
      <dgm:spPr/>
      <dgm:t>
        <a:bodyPr/>
        <a:lstStyle/>
        <a:p>
          <a:r>
            <a:rPr lang="nl-BE" dirty="0"/>
            <a:t>The </a:t>
          </a:r>
          <a:r>
            <a:rPr lang="nl-BE" strike="sngStrike" dirty="0" err="1"/>
            <a:t>biggest</a:t>
          </a:r>
          <a:r>
            <a:rPr lang="nl-BE" dirty="0"/>
            <a:t> of </a:t>
          </a:r>
          <a:r>
            <a:rPr lang="nl-BE" dirty="0" err="1"/>
            <a:t>the</a:t>
          </a:r>
          <a:r>
            <a:rPr lang="nl-BE" dirty="0"/>
            <a:t> </a:t>
          </a:r>
          <a:r>
            <a:rPr lang="nl-BE" dirty="0" err="1"/>
            <a:t>two</a:t>
          </a:r>
          <a:endParaRPr lang="en-US" dirty="0"/>
        </a:p>
      </dgm:t>
    </dgm:pt>
    <dgm:pt modelId="{E4F798FB-9D2F-4BAD-8E0A-5633D1A7E7D8}" type="parTrans" cxnId="{FBA92D96-FC7E-4B3D-B95C-82F502301F50}">
      <dgm:prSet/>
      <dgm:spPr/>
      <dgm:t>
        <a:bodyPr/>
        <a:lstStyle/>
        <a:p>
          <a:endParaRPr lang="en-US"/>
        </a:p>
      </dgm:t>
    </dgm:pt>
    <dgm:pt modelId="{53518E17-8175-411E-A8D7-4A2BB7479CA3}" type="sibTrans" cxnId="{FBA92D96-FC7E-4B3D-B95C-82F502301F50}">
      <dgm:prSet/>
      <dgm:spPr/>
      <dgm:t>
        <a:bodyPr/>
        <a:lstStyle/>
        <a:p>
          <a:endParaRPr lang="en-US"/>
        </a:p>
      </dgm:t>
    </dgm:pt>
    <dgm:pt modelId="{BCAA85DA-8F18-42A9-95E9-7D6CEFC40420}" type="pres">
      <dgm:prSet presAssocID="{FE4D9E52-7DB5-4171-A9F5-752FF455A4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C9D836-C9A4-47EE-B723-4391D13D2305}" type="pres">
      <dgm:prSet presAssocID="{6AA2E3E4-5141-4C0D-9235-16078ECF061C}" presName="hierRoot1" presStyleCnt="0"/>
      <dgm:spPr/>
    </dgm:pt>
    <dgm:pt modelId="{1BF23FAC-8DAE-486F-958E-04C83FE796EA}" type="pres">
      <dgm:prSet presAssocID="{6AA2E3E4-5141-4C0D-9235-16078ECF061C}" presName="composite" presStyleCnt="0"/>
      <dgm:spPr/>
    </dgm:pt>
    <dgm:pt modelId="{6F680002-92FA-41A7-8583-426187BE0F82}" type="pres">
      <dgm:prSet presAssocID="{6AA2E3E4-5141-4C0D-9235-16078ECF061C}" presName="background" presStyleLbl="node0" presStyleIdx="0" presStyleCnt="2"/>
      <dgm:spPr/>
    </dgm:pt>
    <dgm:pt modelId="{D70E0F07-D427-492F-BCE6-9D5AFF4ED705}" type="pres">
      <dgm:prSet presAssocID="{6AA2E3E4-5141-4C0D-9235-16078ECF061C}" presName="text" presStyleLbl="fgAcc0" presStyleIdx="0" presStyleCnt="2">
        <dgm:presLayoutVars>
          <dgm:chPref val="3"/>
        </dgm:presLayoutVars>
      </dgm:prSet>
      <dgm:spPr/>
    </dgm:pt>
    <dgm:pt modelId="{E8BC81C9-B271-42CD-807A-9BA16CD599C3}" type="pres">
      <dgm:prSet presAssocID="{6AA2E3E4-5141-4C0D-9235-16078ECF061C}" presName="hierChild2" presStyleCnt="0"/>
      <dgm:spPr/>
    </dgm:pt>
    <dgm:pt modelId="{D943317A-1CC5-464B-B711-4892B1C92D43}" type="pres">
      <dgm:prSet presAssocID="{D13ED727-818E-4C4A-916E-0C3D6C0AD12D}" presName="hierRoot1" presStyleCnt="0"/>
      <dgm:spPr/>
    </dgm:pt>
    <dgm:pt modelId="{814876B2-65EC-475F-9A98-22A729147B67}" type="pres">
      <dgm:prSet presAssocID="{D13ED727-818E-4C4A-916E-0C3D6C0AD12D}" presName="composite" presStyleCnt="0"/>
      <dgm:spPr/>
    </dgm:pt>
    <dgm:pt modelId="{0C5060DC-F1DF-4AA0-A915-F1BF0818407C}" type="pres">
      <dgm:prSet presAssocID="{D13ED727-818E-4C4A-916E-0C3D6C0AD12D}" presName="background" presStyleLbl="node0" presStyleIdx="1" presStyleCnt="2"/>
      <dgm:spPr/>
    </dgm:pt>
    <dgm:pt modelId="{57C4AAD6-69F6-43F5-8F93-889D30848D22}" type="pres">
      <dgm:prSet presAssocID="{D13ED727-818E-4C4A-916E-0C3D6C0AD12D}" presName="text" presStyleLbl="fgAcc0" presStyleIdx="1" presStyleCnt="2">
        <dgm:presLayoutVars>
          <dgm:chPref val="3"/>
        </dgm:presLayoutVars>
      </dgm:prSet>
      <dgm:spPr/>
    </dgm:pt>
    <dgm:pt modelId="{97104687-FA50-4CF5-BB2F-888CE7E17F2F}" type="pres">
      <dgm:prSet presAssocID="{D13ED727-818E-4C4A-916E-0C3D6C0AD12D}" presName="hierChild2" presStyleCnt="0"/>
      <dgm:spPr/>
    </dgm:pt>
  </dgm:ptLst>
  <dgm:cxnLst>
    <dgm:cxn modelId="{FBA92D96-FC7E-4B3D-B95C-82F502301F50}" srcId="{FE4D9E52-7DB5-4171-A9F5-752FF455A43B}" destId="{D13ED727-818E-4C4A-916E-0C3D6C0AD12D}" srcOrd="1" destOrd="0" parTransId="{E4F798FB-9D2F-4BAD-8E0A-5633D1A7E7D8}" sibTransId="{53518E17-8175-411E-A8D7-4A2BB7479CA3}"/>
    <dgm:cxn modelId="{32EA6EBC-91D5-458D-9100-0FACBF9A1003}" type="presOf" srcId="{D13ED727-818E-4C4A-916E-0C3D6C0AD12D}" destId="{57C4AAD6-69F6-43F5-8F93-889D30848D22}" srcOrd="0" destOrd="0" presId="urn:microsoft.com/office/officeart/2005/8/layout/hierarchy1"/>
    <dgm:cxn modelId="{0216EDC7-48EE-4D88-9C00-9215FC94A26D}" type="presOf" srcId="{6AA2E3E4-5141-4C0D-9235-16078ECF061C}" destId="{D70E0F07-D427-492F-BCE6-9D5AFF4ED705}" srcOrd="0" destOrd="0" presId="urn:microsoft.com/office/officeart/2005/8/layout/hierarchy1"/>
    <dgm:cxn modelId="{862003F1-6557-4A15-9ADB-6F5A634C84DA}" srcId="{FE4D9E52-7DB5-4171-A9F5-752FF455A43B}" destId="{6AA2E3E4-5141-4C0D-9235-16078ECF061C}" srcOrd="0" destOrd="0" parTransId="{09D612F0-6D04-4F69-9F92-0235D3D7307A}" sibTransId="{277F5A1C-BED7-4178-95A2-31535E65B230}"/>
    <dgm:cxn modelId="{57F823F3-43D1-4516-BBFD-7E5BCFA519DB}" type="presOf" srcId="{FE4D9E52-7DB5-4171-A9F5-752FF455A43B}" destId="{BCAA85DA-8F18-42A9-95E9-7D6CEFC40420}" srcOrd="0" destOrd="0" presId="urn:microsoft.com/office/officeart/2005/8/layout/hierarchy1"/>
    <dgm:cxn modelId="{C57710BD-1375-467F-94A2-C9ECE6F60B0E}" type="presParOf" srcId="{BCAA85DA-8F18-42A9-95E9-7D6CEFC40420}" destId="{C7C9D836-C9A4-47EE-B723-4391D13D2305}" srcOrd="0" destOrd="0" presId="urn:microsoft.com/office/officeart/2005/8/layout/hierarchy1"/>
    <dgm:cxn modelId="{D9225EAF-302A-4836-9987-38D913D36A55}" type="presParOf" srcId="{C7C9D836-C9A4-47EE-B723-4391D13D2305}" destId="{1BF23FAC-8DAE-486F-958E-04C83FE796EA}" srcOrd="0" destOrd="0" presId="urn:microsoft.com/office/officeart/2005/8/layout/hierarchy1"/>
    <dgm:cxn modelId="{53D569B4-64EE-4317-916E-78176A3E29BB}" type="presParOf" srcId="{1BF23FAC-8DAE-486F-958E-04C83FE796EA}" destId="{6F680002-92FA-41A7-8583-426187BE0F82}" srcOrd="0" destOrd="0" presId="urn:microsoft.com/office/officeart/2005/8/layout/hierarchy1"/>
    <dgm:cxn modelId="{AD1AA6AD-1A18-4BE6-B0E8-0108132C3368}" type="presParOf" srcId="{1BF23FAC-8DAE-486F-958E-04C83FE796EA}" destId="{D70E0F07-D427-492F-BCE6-9D5AFF4ED705}" srcOrd="1" destOrd="0" presId="urn:microsoft.com/office/officeart/2005/8/layout/hierarchy1"/>
    <dgm:cxn modelId="{F66FA3A6-8611-4836-AA63-B3E9EEBD0DA3}" type="presParOf" srcId="{C7C9D836-C9A4-47EE-B723-4391D13D2305}" destId="{E8BC81C9-B271-42CD-807A-9BA16CD599C3}" srcOrd="1" destOrd="0" presId="urn:microsoft.com/office/officeart/2005/8/layout/hierarchy1"/>
    <dgm:cxn modelId="{65E84A0E-C9A3-40BF-83E1-A32B2918D0C1}" type="presParOf" srcId="{BCAA85DA-8F18-42A9-95E9-7D6CEFC40420}" destId="{D943317A-1CC5-464B-B711-4892B1C92D43}" srcOrd="1" destOrd="0" presId="urn:microsoft.com/office/officeart/2005/8/layout/hierarchy1"/>
    <dgm:cxn modelId="{C53D0B2B-4FB8-47C7-8CDE-80716856C8FA}" type="presParOf" srcId="{D943317A-1CC5-464B-B711-4892B1C92D43}" destId="{814876B2-65EC-475F-9A98-22A729147B67}" srcOrd="0" destOrd="0" presId="urn:microsoft.com/office/officeart/2005/8/layout/hierarchy1"/>
    <dgm:cxn modelId="{EB405143-F02F-4DF4-BAD3-D9417644F4EC}" type="presParOf" srcId="{814876B2-65EC-475F-9A98-22A729147B67}" destId="{0C5060DC-F1DF-4AA0-A915-F1BF0818407C}" srcOrd="0" destOrd="0" presId="urn:microsoft.com/office/officeart/2005/8/layout/hierarchy1"/>
    <dgm:cxn modelId="{9ECC0DF1-FF04-49DA-AA1A-CD2992A423CB}" type="presParOf" srcId="{814876B2-65EC-475F-9A98-22A729147B67}" destId="{57C4AAD6-69F6-43F5-8F93-889D30848D22}" srcOrd="1" destOrd="0" presId="urn:microsoft.com/office/officeart/2005/8/layout/hierarchy1"/>
    <dgm:cxn modelId="{413BE4A8-DB87-42FD-89D1-39C2274FD512}" type="presParOf" srcId="{D943317A-1CC5-464B-B711-4892B1C92D43}" destId="{97104687-FA50-4CF5-BB2F-888CE7E17F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3F660-82B5-40B9-8080-9D094DA63D88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 dirty="0"/>
            <a:t>superlatief = ‘grootst’</a:t>
          </a:r>
          <a:endParaRPr lang="en-US" sz="3800" kern="1200" dirty="0"/>
        </a:p>
      </dsp:txBody>
      <dsp:txXfrm>
        <a:off x="0" y="3275482"/>
        <a:ext cx="10515600" cy="1075086"/>
      </dsp:txXfrm>
    </dsp:sp>
    <dsp:sp modelId="{5D0DA591-F803-4C87-BEBB-29CAA4C7F9EC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 dirty="0"/>
            <a:t>comparatief = ‘groter’</a:t>
          </a:r>
          <a:endParaRPr lang="en-US" sz="3800" kern="1200" dirty="0"/>
        </a:p>
      </dsp:txBody>
      <dsp:txXfrm rot="10800000">
        <a:off x="0" y="1638125"/>
        <a:ext cx="10515600" cy="1074383"/>
      </dsp:txXfrm>
    </dsp:sp>
    <dsp:sp modelId="{7A4B6EB0-19E1-409B-A374-26EC631FD063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 dirty="0"/>
            <a:t>bv. ‘groot’</a:t>
          </a:r>
          <a:endParaRPr lang="en-US" sz="3800" kern="1200" dirty="0"/>
        </a:p>
      </dsp:txBody>
      <dsp:txXfrm rot="10800000">
        <a:off x="0" y="769"/>
        <a:ext cx="10515600" cy="1074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80002-92FA-41A7-8583-426187BE0F82}">
      <dsp:nvSpPr>
        <dsp:cNvPr id="0" name=""/>
        <dsp:cNvSpPr/>
      </dsp:nvSpPr>
      <dsp:spPr>
        <a:xfrm>
          <a:off x="438705" y="1612"/>
          <a:ext cx="4029668" cy="255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0E0F07-D427-492F-BCE6-9D5AFF4ED705}">
      <dsp:nvSpPr>
        <dsp:cNvPr id="0" name=""/>
        <dsp:cNvSpPr/>
      </dsp:nvSpPr>
      <dsp:spPr>
        <a:xfrm>
          <a:off x="886446" y="426966"/>
          <a:ext cx="4029668" cy="255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5800" kern="1200"/>
            <a:t>The bigger of the two</a:t>
          </a:r>
          <a:endParaRPr lang="en-US" sz="5800" kern="1200"/>
        </a:p>
      </dsp:txBody>
      <dsp:txXfrm>
        <a:off x="961392" y="501912"/>
        <a:ext cx="3879776" cy="2408947"/>
      </dsp:txXfrm>
    </dsp:sp>
    <dsp:sp modelId="{0C5060DC-F1DF-4AA0-A915-F1BF0818407C}">
      <dsp:nvSpPr>
        <dsp:cNvPr id="0" name=""/>
        <dsp:cNvSpPr/>
      </dsp:nvSpPr>
      <dsp:spPr>
        <a:xfrm>
          <a:off x="5363855" y="1612"/>
          <a:ext cx="4029668" cy="255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4AAD6-69F6-43F5-8F93-889D30848D22}">
      <dsp:nvSpPr>
        <dsp:cNvPr id="0" name=""/>
        <dsp:cNvSpPr/>
      </dsp:nvSpPr>
      <dsp:spPr>
        <a:xfrm>
          <a:off x="5811596" y="426966"/>
          <a:ext cx="4029668" cy="255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5800" kern="1200" dirty="0"/>
            <a:t>The </a:t>
          </a:r>
          <a:r>
            <a:rPr lang="nl-BE" sz="5800" strike="sngStrike" kern="1200" dirty="0" err="1"/>
            <a:t>biggest</a:t>
          </a:r>
          <a:r>
            <a:rPr lang="nl-BE" sz="5800" kern="1200" dirty="0"/>
            <a:t> of </a:t>
          </a:r>
          <a:r>
            <a:rPr lang="nl-BE" sz="5800" kern="1200" dirty="0" err="1"/>
            <a:t>the</a:t>
          </a:r>
          <a:r>
            <a:rPr lang="nl-BE" sz="5800" kern="1200" dirty="0"/>
            <a:t> </a:t>
          </a:r>
          <a:r>
            <a:rPr lang="nl-BE" sz="5800" kern="1200" dirty="0" err="1"/>
            <a:t>two</a:t>
          </a:r>
          <a:endParaRPr lang="en-US" sz="5800" kern="1200" dirty="0"/>
        </a:p>
      </dsp:txBody>
      <dsp:txXfrm>
        <a:off x="5886542" y="501912"/>
        <a:ext cx="3879776" cy="2408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084333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94643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4" y="3504354"/>
            <a:ext cx="3691761" cy="33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18/04/2018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18/04/2018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18/04/2018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6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comparative meme">
            <a:extLst>
              <a:ext uri="{FF2B5EF4-FFF2-40B4-BE49-F238E27FC236}">
                <a16:creationId xmlns:a16="http://schemas.microsoft.com/office/drawing/2014/main" id="{4E99B651-6ADB-4F69-B9E1-679953F783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44" y="643467"/>
            <a:ext cx="863731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2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D0AA58-7031-45E3-B75B-40158609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6826AE0-0ED4-4CB2-A19B-16BAF85361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19D029-6131-4949-BFEF-5896CDFD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nl-BE" dirty="0" err="1"/>
              <a:t>Exercises</a:t>
            </a:r>
            <a:r>
              <a:rPr lang="nl-BE" dirty="0"/>
              <a:t> 1-4 p164-165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F028CD-FD90-44E3-AB17-0A56E408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0132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84E4EF0-8D35-4876-808A-35099C671C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62E5EBF-B7FD-43BE-BF97-0C19DA27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CD4D65-E598-47D2-B2C9-7C429026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FCB249-6B1E-4038-8A33-D78FD9EA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7" y="4670258"/>
            <a:ext cx="5601758" cy="13714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 additional exercises</a:t>
            </a:r>
          </a:p>
        </p:txBody>
      </p:sp>
    </p:spTree>
    <p:extLst>
      <p:ext uri="{BB962C8B-B14F-4D97-AF65-F5344CB8AC3E}">
        <p14:creationId xmlns:p14="http://schemas.microsoft.com/office/powerpoint/2010/main" val="217634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Comparatives</a:t>
            </a:r>
            <a:r>
              <a:rPr lang="nl-BE" dirty="0"/>
              <a:t> &amp; </a:t>
            </a:r>
            <a:r>
              <a:rPr lang="nl-BE" dirty="0" err="1"/>
              <a:t>Superlatives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Syllabus p161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217EC-CE28-4266-A8A7-849C275E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dirty="0"/>
              <a:t>???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152AD5E-05B0-49A3-B724-08310999D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352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61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One-syllable adjectives (p161)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 dirty="0"/>
              <a:t>+ -er			</a:t>
            </a:r>
            <a:r>
              <a:rPr lang="nl-BE" sz="2400" dirty="0" err="1"/>
              <a:t>old</a:t>
            </a:r>
            <a:r>
              <a:rPr lang="nl-BE" sz="2400" dirty="0"/>
              <a:t> </a:t>
            </a:r>
            <a:r>
              <a:rPr lang="nl-BE" sz="2400" dirty="0">
                <a:sym typeface="Wingdings" panose="05000000000000000000" pitchFamily="2" charset="2"/>
              </a:rPr>
              <a:t> </a:t>
            </a:r>
            <a:r>
              <a:rPr lang="nl-BE" sz="2400" dirty="0" err="1">
                <a:sym typeface="Wingdings" panose="05000000000000000000" pitchFamily="2" charset="2"/>
              </a:rPr>
              <a:t>older</a:t>
            </a: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400" dirty="0">
                <a:sym typeface="Wingdings" panose="05000000000000000000" pitchFamily="2" charset="2"/>
              </a:rPr>
              <a:t>+ -</a:t>
            </a:r>
            <a:r>
              <a:rPr lang="nl-BE" sz="2400" dirty="0" err="1">
                <a:sym typeface="Wingdings" panose="05000000000000000000" pitchFamily="2" charset="2"/>
              </a:rPr>
              <a:t>est</a:t>
            </a:r>
            <a:r>
              <a:rPr lang="nl-BE" sz="2400" dirty="0">
                <a:sym typeface="Wingdings" panose="05000000000000000000" pitchFamily="2" charset="2"/>
              </a:rPr>
              <a:t>			</a:t>
            </a:r>
            <a:r>
              <a:rPr lang="nl-BE" sz="2400" dirty="0" err="1">
                <a:sym typeface="Wingdings" panose="05000000000000000000" pitchFamily="2" charset="2"/>
              </a:rPr>
              <a:t>old</a:t>
            </a:r>
            <a:r>
              <a:rPr lang="nl-BE" sz="2400" dirty="0">
                <a:sym typeface="Wingdings" panose="05000000000000000000" pitchFamily="2" charset="2"/>
              </a:rPr>
              <a:t>  </a:t>
            </a:r>
            <a:r>
              <a:rPr lang="nl-BE" sz="2400" dirty="0" err="1">
                <a:sym typeface="Wingdings" panose="05000000000000000000" pitchFamily="2" charset="2"/>
              </a:rPr>
              <a:t>oldest</a:t>
            </a: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sz="2400" dirty="0"/>
              <a:t>!!! </a:t>
            </a:r>
            <a:r>
              <a:rPr lang="nl-BE" sz="2400" dirty="0" err="1"/>
              <a:t>Study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irregular</a:t>
            </a:r>
            <a:r>
              <a:rPr lang="nl-BE" sz="2400" dirty="0"/>
              <a:t> </a:t>
            </a:r>
            <a:r>
              <a:rPr lang="nl-BE" sz="2400" dirty="0" err="1"/>
              <a:t>forms</a:t>
            </a:r>
            <a:r>
              <a:rPr lang="nl-BE" sz="2400" dirty="0"/>
              <a:t> p161</a:t>
            </a:r>
          </a:p>
        </p:txBody>
      </p:sp>
    </p:spTree>
    <p:extLst>
      <p:ext uri="{BB962C8B-B14F-4D97-AF65-F5344CB8AC3E}">
        <p14:creationId xmlns:p14="http://schemas.microsoft.com/office/powerpoint/2010/main" val="96806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D32314E-95D4-408B-88E2-B6E49BA2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 err="1">
                <a:solidFill>
                  <a:schemeClr val="accent1"/>
                </a:solidFill>
              </a:rPr>
              <a:t>Two-syllable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adjectives</a:t>
            </a:r>
            <a:br>
              <a:rPr lang="nl-BE" dirty="0">
                <a:solidFill>
                  <a:schemeClr val="accent1"/>
                </a:solidFill>
              </a:rPr>
            </a:br>
            <a:r>
              <a:rPr lang="nl-BE" dirty="0">
                <a:solidFill>
                  <a:schemeClr val="accent1"/>
                </a:solidFill>
              </a:rPr>
              <a:t>p162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B8788-21A4-456F-A912-7A17A7A8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 dirty="0"/>
              <a:t>bus</a:t>
            </a:r>
            <a:r>
              <a:rPr lang="nl-BE" sz="2400" b="1" dirty="0"/>
              <a:t>y</a:t>
            </a:r>
            <a:r>
              <a:rPr lang="nl-BE" sz="2400" dirty="0"/>
              <a:t>		</a:t>
            </a:r>
            <a:r>
              <a:rPr lang="nl-BE" sz="2400" dirty="0" err="1"/>
              <a:t>busier</a:t>
            </a:r>
            <a:r>
              <a:rPr lang="nl-BE" sz="2400" dirty="0"/>
              <a:t>		</a:t>
            </a:r>
            <a:r>
              <a:rPr lang="nl-BE" sz="2400" dirty="0" err="1"/>
              <a:t>busiest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clever	</a:t>
            </a:r>
            <a:r>
              <a:rPr lang="nl-BE" sz="2400" dirty="0" err="1"/>
              <a:t>cleverer</a:t>
            </a:r>
            <a:r>
              <a:rPr lang="nl-BE" sz="2400" dirty="0"/>
              <a:t>	</a:t>
            </a:r>
            <a:r>
              <a:rPr lang="nl-BE" sz="2400" dirty="0" err="1"/>
              <a:t>cleverest</a:t>
            </a:r>
            <a:endParaRPr lang="nl-BE" sz="2400" dirty="0"/>
          </a:p>
          <a:p>
            <a:endParaRPr lang="nl-BE" sz="2400" dirty="0"/>
          </a:p>
          <a:p>
            <a:r>
              <a:rPr lang="nl-BE" sz="2400" b="1" dirty="0" err="1"/>
              <a:t>careful</a:t>
            </a:r>
            <a:r>
              <a:rPr lang="nl-BE" sz="2400" dirty="0"/>
              <a:t>	</a:t>
            </a:r>
            <a:r>
              <a:rPr lang="nl-BE" sz="2400" b="1" dirty="0"/>
              <a:t>more</a:t>
            </a:r>
            <a:r>
              <a:rPr lang="nl-BE" sz="2400" dirty="0"/>
              <a:t> </a:t>
            </a:r>
            <a:r>
              <a:rPr lang="nl-BE" sz="2400" dirty="0" err="1"/>
              <a:t>careful</a:t>
            </a:r>
            <a:r>
              <a:rPr lang="nl-BE" sz="2400" dirty="0"/>
              <a:t>      </a:t>
            </a:r>
            <a:r>
              <a:rPr lang="nl-BE" sz="2400" b="1" dirty="0"/>
              <a:t>most</a:t>
            </a:r>
            <a:r>
              <a:rPr lang="nl-BE" sz="2400" dirty="0"/>
              <a:t> </a:t>
            </a:r>
            <a:r>
              <a:rPr lang="nl-BE" sz="2400" dirty="0" err="1"/>
              <a:t>careful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72161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562092E1-5F81-48E5-87A5-6B4BFA672A0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BAE0EA-3B15-41E0-83BA-20FD477A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6087533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Longer adjectives 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(3 or more syllables)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421FBA-8E72-4002-82E8-7BBB8E44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7" y="4670258"/>
            <a:ext cx="8992658" cy="13714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expensive		more expensive		most expensive</a:t>
            </a:r>
          </a:p>
        </p:txBody>
      </p:sp>
    </p:spTree>
    <p:extLst>
      <p:ext uri="{BB962C8B-B14F-4D97-AF65-F5344CB8AC3E}">
        <p14:creationId xmlns:p14="http://schemas.microsoft.com/office/powerpoint/2010/main" val="178819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D8DA3B3-7046-4CA6-9C64-50E3B559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Smarter </a:t>
            </a:r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 me</a:t>
            </a:r>
            <a:b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Smarter</a:t>
            </a:r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than I am</a:t>
            </a:r>
          </a:p>
        </p:txBody>
      </p:sp>
    </p:spTree>
    <p:extLst>
      <p:ext uri="{BB962C8B-B14F-4D97-AF65-F5344CB8AC3E}">
        <p14:creationId xmlns:p14="http://schemas.microsoft.com/office/powerpoint/2010/main" val="378659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9F1F86A-D5F1-43D7-8E5E-4A788C178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E6D6FE-143E-4019-8304-85A2307CBC8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AC4CD5-8C1C-4739-A1BC-900E979E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915236" cy="1469965"/>
          </a:xfrm>
        </p:spPr>
        <p:txBody>
          <a:bodyPr anchor="ctr">
            <a:normAutofit fontScale="90000"/>
          </a:bodyPr>
          <a:lstStyle/>
          <a:p>
            <a:r>
              <a:rPr lang="nl-BE" b="1" dirty="0"/>
              <a:t>The</a:t>
            </a:r>
            <a:r>
              <a:rPr lang="nl-BE" dirty="0"/>
              <a:t> </a:t>
            </a:r>
            <a:r>
              <a:rPr lang="nl-BE" dirty="0" err="1"/>
              <a:t>longer</a:t>
            </a:r>
            <a:r>
              <a:rPr lang="nl-BE" dirty="0"/>
              <a:t> I </a:t>
            </a:r>
            <a:r>
              <a:rPr lang="nl-BE" dirty="0" err="1"/>
              <a:t>wait</a:t>
            </a:r>
            <a:r>
              <a:rPr lang="nl-BE" dirty="0"/>
              <a:t>, </a:t>
            </a:r>
            <a:br>
              <a:rPr lang="nl-BE" dirty="0"/>
            </a:br>
            <a:r>
              <a:rPr lang="nl-BE" b="1" dirty="0" err="1"/>
              <a:t>the</a:t>
            </a:r>
            <a:r>
              <a:rPr lang="nl-BE" dirty="0"/>
              <a:t> more </a:t>
            </a:r>
            <a:r>
              <a:rPr lang="nl-BE" dirty="0" err="1"/>
              <a:t>difficult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B4EBA4-55AC-40D2-960C-D2812E3B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516" y="660811"/>
            <a:ext cx="6231177" cy="1688746"/>
          </a:xfrm>
        </p:spPr>
        <p:txBody>
          <a:bodyPr>
            <a:normAutofit/>
          </a:bodyPr>
          <a:lstStyle/>
          <a:p>
            <a:r>
              <a:rPr lang="nl-BE" sz="4000" dirty="0"/>
              <a:t>Hoe langer ik wacht, </a:t>
            </a:r>
          </a:p>
          <a:p>
            <a:pPr marL="0" indent="0">
              <a:buNone/>
            </a:pPr>
            <a:r>
              <a:rPr lang="nl-BE" sz="4000" dirty="0"/>
              <a:t>  hoe moeilijker het zal zijn.</a:t>
            </a:r>
          </a:p>
        </p:txBody>
      </p:sp>
    </p:spTree>
    <p:extLst>
      <p:ext uri="{BB962C8B-B14F-4D97-AF65-F5344CB8AC3E}">
        <p14:creationId xmlns:p14="http://schemas.microsoft.com/office/powerpoint/2010/main" val="342438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88FA5-59E9-4D03-AE52-7676B84F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nl-BE" sz="4800">
                <a:solidFill>
                  <a:schemeClr val="bg1"/>
                </a:solidFill>
              </a:rPr>
              <a:t>Vergelijking van 2 dingen/personen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FB602D5-0083-4BEF-8FC5-342704859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107040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7151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78</Words>
  <Application>Microsoft Office PowerPoint</Application>
  <PresentationFormat>Breedbeeld</PresentationFormat>
  <Paragraphs>30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Kantoorthema</vt:lpstr>
      <vt:lpstr>PowerPoint-presentatie</vt:lpstr>
      <vt:lpstr>Comparatives &amp; Superlatives</vt:lpstr>
      <vt:lpstr>???</vt:lpstr>
      <vt:lpstr>One-syllable adjectives (p161)</vt:lpstr>
      <vt:lpstr>Two-syllable adjectives p162</vt:lpstr>
      <vt:lpstr>Longer adjectives  (3 or more syllables)</vt:lpstr>
      <vt:lpstr>Smarter than me Smarter than I am</vt:lpstr>
      <vt:lpstr>The longer I wait,  the more difficult it will be.</vt:lpstr>
      <vt:lpstr>Vergelijking van 2 dingen/personen</vt:lpstr>
      <vt:lpstr>Exercises 1-4 p164-165</vt:lpstr>
      <vt:lpstr>ACE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Saskia Schoefs</cp:lastModifiedBy>
  <cp:revision>26</cp:revision>
  <dcterms:created xsi:type="dcterms:W3CDTF">2016-06-13T13:38:04Z</dcterms:created>
  <dcterms:modified xsi:type="dcterms:W3CDTF">2018-04-18T08:29:16Z</dcterms:modified>
</cp:coreProperties>
</file>