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45CB9E6-3DBF-45E9-AF71-38928BE7979E}">
          <p14:sldIdLst>
            <p14:sldId id="256"/>
          </p14:sldIdLst>
        </p14:section>
        <p14:section name="Раздел без заголовка" id="{7596EA23-7B80-43FF-B011-469361E32C7B}">
          <p14:sldIdLst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023" autoAdjust="0"/>
  </p:normalViewPr>
  <p:slideViewPr>
    <p:cSldViewPr snapToGrid="0">
      <p:cViewPr varScale="1">
        <p:scale>
          <a:sx n="58" d="100"/>
          <a:sy n="58" d="100"/>
        </p:scale>
        <p:origin x="9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D8FB-F27F-458B-B6C9-CD4D05344508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5033-FE8C-4737-BC41-7061E4663C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3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5033-FE8C-4737-BC41-7061E4663C9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48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5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5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0E18A-7F00-8193-4F25-F34CA8B29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Travel Guide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5AD30-30B7-5A9A-C127-9BDED5A2D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/>
            <a:r>
              <a:rPr lang="ru-RU" sz="2200" dirty="0">
                <a:solidFill>
                  <a:schemeClr val="tx2"/>
                </a:solidFill>
              </a:rPr>
              <a:t>Подготовил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  <a:r>
              <a:rPr lang="ru-RU" sz="2200" dirty="0">
                <a:solidFill>
                  <a:schemeClr val="tx2"/>
                </a:solidFill>
              </a:rPr>
              <a:t> Яцков Александр ИУК5-52Б</a:t>
            </a:r>
          </a:p>
          <a:p>
            <a:pPr algn="l"/>
            <a:r>
              <a:rPr lang="ru-RU" sz="2200" dirty="0">
                <a:solidFill>
                  <a:schemeClr val="tx2"/>
                </a:solidFill>
              </a:rPr>
              <a:t>Руководитель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  <a:r>
              <a:rPr lang="ru-RU" sz="2200" dirty="0">
                <a:solidFill>
                  <a:schemeClr val="tx2"/>
                </a:solidFill>
              </a:rPr>
              <a:t> Федоров Виктор Олегович</a:t>
            </a:r>
          </a:p>
        </p:txBody>
      </p:sp>
      <p:pic>
        <p:nvPicPr>
          <p:cNvPr id="4" name="Picture 3" descr="Неоново-лазерное освещение выровнено по форме треугольника">
            <a:extLst>
              <a:ext uri="{FF2B5EF4-FFF2-40B4-BE49-F238E27FC236}">
                <a16:creationId xmlns:a16="http://schemas.microsoft.com/office/drawing/2014/main" id="{BDE16067-E49B-1F4E-9DDB-35EB3271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04" r="22591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7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8834E-E3A7-FFF0-4422-A802167A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Технологии и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63ACE-AAA2-B378-B736-42F97628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61079"/>
            <a:ext cx="11234057" cy="4195763"/>
          </a:xfrm>
        </p:spPr>
        <p:txBody>
          <a:bodyPr/>
          <a:lstStyle/>
          <a:p>
            <a:r>
              <a:rPr lang="en-US" sz="3200" dirty="0"/>
              <a:t>Flask (</a:t>
            </a:r>
            <a:r>
              <a:rPr lang="ru-RU" sz="3200" dirty="0"/>
              <a:t>фреймворк для создания веб-приложений на </a:t>
            </a:r>
            <a:r>
              <a:rPr lang="en-US" sz="3200" dirty="0"/>
              <a:t>Python)</a:t>
            </a:r>
          </a:p>
          <a:p>
            <a:endParaRPr lang="en-US" sz="3200" dirty="0"/>
          </a:p>
          <a:p>
            <a:r>
              <a:rPr lang="en-US" sz="3200" dirty="0"/>
              <a:t>SQLite </a:t>
            </a:r>
            <a:r>
              <a:rPr lang="ru-RU" sz="3200" dirty="0"/>
              <a:t>(легковесная база данных)</a:t>
            </a:r>
          </a:p>
          <a:p>
            <a:endParaRPr lang="ru-RU" sz="3200" dirty="0"/>
          </a:p>
          <a:p>
            <a:r>
              <a:rPr lang="en-US" sz="3200" dirty="0"/>
              <a:t>HTML/CSS </a:t>
            </a:r>
            <a:r>
              <a:rPr lang="ru-RU" sz="3200" dirty="0"/>
              <a:t>(для создания интерфейса)</a:t>
            </a:r>
            <a:endParaRPr lang="en-US" sz="3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52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73704-9F0D-B574-8A87-59C7BE5F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рисунок, текст, зарисовка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D253AB35-C2F8-F3C8-CBBB-1BA172DF3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323"/>
            <a:ext cx="3718695" cy="2045606"/>
          </a:xfrm>
        </p:spPr>
      </p:pic>
      <p:pic>
        <p:nvPicPr>
          <p:cNvPr id="9" name="Рисунок 8" descr="Изображение выглядит как Графика, Шрифт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6C50763-5B6F-3F2E-4CE8-471AB45A9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02" y="2873079"/>
            <a:ext cx="4587195" cy="458719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логотип, символ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83274E4-2526-D8F0-2902-3E4ABE8BA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07" y="1725891"/>
            <a:ext cx="3718694" cy="20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0AFB0-CFE8-DB0F-82FE-94169CD8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4611A-964F-8544-8579-9F2035D4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949450"/>
            <a:ext cx="11255829" cy="4195763"/>
          </a:xfrm>
        </p:spPr>
        <p:txBody>
          <a:bodyPr>
            <a:noAutofit/>
          </a:bodyPr>
          <a:lstStyle/>
          <a:p>
            <a:r>
              <a:rPr lang="ru-RU" sz="3200" dirty="0"/>
              <a:t>Регистрация и авторизация</a:t>
            </a:r>
          </a:p>
          <a:p>
            <a:r>
              <a:rPr lang="ru-RU" sz="3200" dirty="0"/>
              <a:t>Просмотр достопримечательностей</a:t>
            </a:r>
          </a:p>
          <a:p>
            <a:r>
              <a:rPr lang="ru-RU" sz="3200" dirty="0"/>
              <a:t>Предложение новых достопримечательностей</a:t>
            </a:r>
          </a:p>
          <a:p>
            <a:r>
              <a:rPr lang="ru-RU" sz="3200" dirty="0"/>
              <a:t>Управление предложениями (для администратора)</a:t>
            </a:r>
          </a:p>
          <a:p>
            <a:r>
              <a:rPr lang="ru-RU" sz="3200" dirty="0"/>
              <a:t>Добавление отзывов</a:t>
            </a:r>
          </a:p>
          <a:p>
            <a:r>
              <a:rPr lang="ru-RU" sz="3200" dirty="0"/>
              <a:t>Просмотр ближайших событий (фестивали, карнавалы и т.д.)</a:t>
            </a:r>
          </a:p>
        </p:txBody>
      </p:sp>
    </p:spTree>
    <p:extLst>
      <p:ext uri="{BB962C8B-B14F-4D97-AF65-F5344CB8AC3E}">
        <p14:creationId xmlns:p14="http://schemas.microsoft.com/office/powerpoint/2010/main" val="333925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DC705-DF16-F4ED-9F8B-AC5C599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585" y="-189411"/>
            <a:ext cx="4778829" cy="1325563"/>
          </a:xfrm>
        </p:spPr>
        <p:txBody>
          <a:bodyPr/>
          <a:lstStyle/>
          <a:p>
            <a:r>
              <a:rPr lang="ru-RU" dirty="0"/>
              <a:t>Логическая схема</a:t>
            </a:r>
          </a:p>
        </p:txBody>
      </p:sp>
      <p:pic>
        <p:nvPicPr>
          <p:cNvPr id="4" name="Объект 3" descr="Изображение выглядит как текст, диаграмма, снимок экран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963396A-1E86-C601-345E-97256D67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15" y="1028541"/>
            <a:ext cx="8403770" cy="51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7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24F44-7CC4-37DC-1E5F-9AEE2C43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дерев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82E44D7-43A8-0B18-969A-DC9B4E78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48247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C7790-C620-7928-C8C8-3F9328DA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08C8D66-A444-FBC1-E3C9-8E65EC8B5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16" cy="6858000"/>
          </a:xfrm>
        </p:spPr>
      </p:pic>
    </p:spTree>
    <p:extLst>
      <p:ext uri="{BB962C8B-B14F-4D97-AF65-F5344CB8AC3E}">
        <p14:creationId xmlns:p14="http://schemas.microsoft.com/office/powerpoint/2010/main" val="423272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829B0-423E-9F99-661C-708C90F0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261034-84EF-4A0F-5EE4-E01DAFD0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8105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8E130-C232-1517-0BE7-87630CDB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76" y="2766218"/>
            <a:ext cx="5463448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2686889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72</Words>
  <Application>Microsoft Office PowerPoint</Application>
  <PresentationFormat>Широкоэкранный</PresentationFormat>
  <Paragraphs>19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Aptos</vt:lpstr>
      <vt:lpstr>Arial</vt:lpstr>
      <vt:lpstr>Avenir Next LT Pro</vt:lpstr>
      <vt:lpstr>AvenirNext LT Pro Medium</vt:lpstr>
      <vt:lpstr>BlockprintVTI</vt:lpstr>
      <vt:lpstr>Travel Guide </vt:lpstr>
      <vt:lpstr>Технологии и инструменты</vt:lpstr>
      <vt:lpstr>Презентация PowerPoint</vt:lpstr>
      <vt:lpstr>Презентация PowerPoint</vt:lpstr>
      <vt:lpstr>Логическая схема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._ sasha _.</dc:creator>
  <cp:lastModifiedBy>._ sasha _.</cp:lastModifiedBy>
  <cp:revision>10</cp:revision>
  <dcterms:created xsi:type="dcterms:W3CDTF">2024-12-15T11:04:30Z</dcterms:created>
  <dcterms:modified xsi:type="dcterms:W3CDTF">2024-12-16T09:04:27Z</dcterms:modified>
</cp:coreProperties>
</file>