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7102475" cy="9388475"/>
  <p:embeddedFontLst>
    <p:embeddedFont>
      <p:font typeface="Cordia New" panose="020B0304020202020204" pitchFamily="34" charset="-34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ngsana New" panose="02020603050405020304" pitchFamily="18" charset="-34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4"/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9203-7CB3-44ED-86AF-E911E4EA6E9B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DE5D-B6E0-4B9D-AECB-1C6EDABA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1562100"/>
            <a:ext cx="9906000" cy="44526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กล่องข้อความ 2"/>
          <p:cNvSpPr txBox="1">
            <a:spLocks noChangeArrowheads="1"/>
          </p:cNvSpPr>
          <p:nvPr/>
        </p:nvSpPr>
        <p:spPr bwMode="auto">
          <a:xfrm>
            <a:off x="-172128" y="1028700"/>
            <a:ext cx="10022205" cy="339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0" b="1" dirty="0">
                <a:ln w="31750"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HUNTER</a:t>
            </a:r>
            <a:endParaRPr lang="en-US" sz="1100" dirty="0">
              <a:ln w="31750">
                <a:solidFill>
                  <a:schemeClr val="bg1"/>
                </a:solidFill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กล่องข้อความ 2"/>
          <p:cNvSpPr txBox="1">
            <a:spLocks noChangeArrowheads="1"/>
          </p:cNvSpPr>
          <p:nvPr/>
        </p:nvSpPr>
        <p:spPr bwMode="auto">
          <a:xfrm>
            <a:off x="31072" y="3320415"/>
            <a:ext cx="9819005" cy="160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>
                <a:ln w="0">
                  <a:solidFill>
                    <a:schemeClr val="bg1"/>
                  </a:solidFill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MUSIC  THAILAND</a:t>
            </a:r>
            <a:endParaRPr lang="en-US" sz="1100" dirty="0">
              <a:ln w="0">
                <a:solidFill>
                  <a:schemeClr val="bg1"/>
                </a:solidFill>
              </a:ln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กล่องข้อความ 2"/>
          <p:cNvSpPr txBox="1">
            <a:spLocks noChangeArrowheads="1"/>
          </p:cNvSpPr>
          <p:nvPr/>
        </p:nvSpPr>
        <p:spPr bwMode="auto">
          <a:xfrm>
            <a:off x="208872" y="4163060"/>
            <a:ext cx="9617075" cy="213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3000" b="1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001-001-2011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836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3298519" y="29929"/>
            <a:ext cx="5472460" cy="186204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500" b="1" dirty="0" smtClean="0"/>
              <a:t>Guitarist</a:t>
            </a:r>
            <a:endParaRPr lang="en-US" sz="11500" b="1" dirty="0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334714" y="-161246"/>
            <a:ext cx="54724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rgbClr val="FFFF00"/>
                </a:solidFill>
              </a:rPr>
              <a:t>Guitarist</a:t>
            </a:r>
            <a:endParaRPr lang="en-US" sz="11500" b="1" dirty="0">
              <a:solidFill>
                <a:srgbClr val="FFFF00"/>
              </a:solidFill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353764" y="1355492"/>
            <a:ext cx="537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Certified</a:t>
            </a:r>
            <a:r>
              <a:rPr lang="th-TH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by Hunter Music Thailand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1663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11</Words>
  <Application>Microsoft Office PowerPoint</Application>
  <PresentationFormat>กระดาษ A4 (210x297 มม.)</PresentationFormat>
  <Paragraphs>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Arial</vt:lpstr>
      <vt:lpstr>Cordia New</vt:lpstr>
      <vt:lpstr>Calibri Light</vt:lpstr>
      <vt:lpstr>Calibri</vt:lpstr>
      <vt:lpstr>Angsana New</vt:lpstr>
      <vt:lpstr>ธีมของ Office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HUNTER</dc:creator>
  <cp:lastModifiedBy>HUNTER</cp:lastModifiedBy>
  <cp:revision>24</cp:revision>
  <cp:lastPrinted>2017-05-14T12:22:11Z</cp:lastPrinted>
  <dcterms:created xsi:type="dcterms:W3CDTF">2017-05-03T14:13:32Z</dcterms:created>
  <dcterms:modified xsi:type="dcterms:W3CDTF">2017-05-28T07:26:12Z</dcterms:modified>
</cp:coreProperties>
</file>